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diagrams/colors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1" r:id="rId4"/>
    <p:sldId id="258" r:id="rId5"/>
    <p:sldId id="259" r:id="rId6"/>
    <p:sldId id="267" r:id="rId7"/>
    <p:sldId id="260" r:id="rId8"/>
    <p:sldId id="261" r:id="rId9"/>
    <p:sldId id="268" r:id="rId10"/>
    <p:sldId id="262" r:id="rId11"/>
    <p:sldId id="269" r:id="rId12"/>
    <p:sldId id="263" r:id="rId13"/>
    <p:sldId id="264" r:id="rId14"/>
    <p:sldId id="265" r:id="rId15"/>
    <p:sldId id="266" r:id="rId16"/>
    <p:sldId id="270" r:id="rId17"/>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4C2FC"/>
    <a:srgbClr val="197CCD"/>
    <a:srgbClr val="DBBEE0"/>
    <a:srgbClr val="FF9999"/>
    <a:srgbClr val="7FB6C7"/>
    <a:srgbClr val="6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750" autoAdjust="0"/>
    <p:restoredTop sz="94660"/>
  </p:normalViewPr>
  <p:slideViewPr>
    <p:cSldViewPr showGuides="1">
      <p:cViewPr varScale="1">
        <p:scale>
          <a:sx n="68" d="100"/>
          <a:sy n="68" d="100"/>
        </p:scale>
        <p:origin x="-131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EC25AC-0BD9-4761-98E5-BDA94FBC6AD8}" type="doc">
      <dgm:prSet loTypeId="urn:microsoft.com/office/officeart/2005/8/layout/hProcess3" loCatId="process" qsTypeId="urn:microsoft.com/office/officeart/2005/8/quickstyle/3d7" qsCatId="3D" csTypeId="urn:microsoft.com/office/officeart/2005/8/colors/accent1_4" csCatId="accent1" phldr="1"/>
      <dgm:spPr/>
      <dgm:t>
        <a:bodyPr/>
        <a:lstStyle/>
        <a:p>
          <a:endParaRPr lang="en-US"/>
        </a:p>
      </dgm:t>
    </dgm:pt>
    <dgm:pt modelId="{619FAD97-E3FC-4704-8025-2DEAFF22EC0F}">
      <dgm:prSet phldrT="[Text]" custT="1"/>
      <dgm:spPr/>
      <dgm:t>
        <a:bodyPr/>
        <a:lstStyle/>
        <a:p>
          <a:r>
            <a:rPr lang="en-US" sz="1800" b="1" dirty="0" smtClean="0"/>
            <a:t>1994</a:t>
          </a:r>
          <a:endParaRPr lang="en-US" sz="1800" b="1" dirty="0"/>
        </a:p>
      </dgm:t>
    </dgm:pt>
    <dgm:pt modelId="{8B4C81E2-37B9-4807-AE6F-6306DD3F8700}" type="parTrans" cxnId="{A4D5F33B-0F37-42AD-BEBB-B8F510A9BF8A}">
      <dgm:prSet/>
      <dgm:spPr/>
      <dgm:t>
        <a:bodyPr/>
        <a:lstStyle/>
        <a:p>
          <a:endParaRPr lang="en-US"/>
        </a:p>
      </dgm:t>
    </dgm:pt>
    <dgm:pt modelId="{A8A99C6F-BE10-4FBD-BA10-107C1E688476}" type="sibTrans" cxnId="{A4D5F33B-0F37-42AD-BEBB-B8F510A9BF8A}">
      <dgm:prSet/>
      <dgm:spPr/>
      <dgm:t>
        <a:bodyPr/>
        <a:lstStyle/>
        <a:p>
          <a:endParaRPr lang="en-US"/>
        </a:p>
      </dgm:t>
    </dgm:pt>
    <dgm:pt modelId="{39B42D07-D84D-48BD-A3D5-D67C6E075E54}">
      <dgm:prSet phldrT="[Text]" custT="1"/>
      <dgm:spPr/>
      <dgm:t>
        <a:bodyPr/>
        <a:lstStyle/>
        <a:p>
          <a:r>
            <a:rPr lang="en-US" sz="1400" b="0" dirty="0" smtClean="0">
              <a:ln w="12700">
                <a:prstDash val="solid"/>
              </a:ln>
              <a:effectLst/>
            </a:rPr>
            <a:t>Packaging and packaging waste directive (94/62/EC)</a:t>
          </a:r>
          <a:endParaRPr lang="en-US" sz="1400" b="0" dirty="0">
            <a:effectLst/>
          </a:endParaRPr>
        </a:p>
      </dgm:t>
    </dgm:pt>
    <dgm:pt modelId="{F0318A9A-FD07-4AA7-BAD1-A733057A9A04}" type="parTrans" cxnId="{804E0D36-C8C2-4071-A914-9C6FDD6B5959}">
      <dgm:prSet/>
      <dgm:spPr/>
      <dgm:t>
        <a:bodyPr/>
        <a:lstStyle/>
        <a:p>
          <a:endParaRPr lang="en-US"/>
        </a:p>
      </dgm:t>
    </dgm:pt>
    <dgm:pt modelId="{BF511367-BAF0-470C-8B80-4AC050DB08AF}" type="sibTrans" cxnId="{804E0D36-C8C2-4071-A914-9C6FDD6B5959}">
      <dgm:prSet/>
      <dgm:spPr/>
      <dgm:t>
        <a:bodyPr/>
        <a:lstStyle/>
        <a:p>
          <a:endParaRPr lang="en-US"/>
        </a:p>
      </dgm:t>
    </dgm:pt>
    <dgm:pt modelId="{3A17F7D5-9F2C-4580-B145-60A428E91920}">
      <dgm:prSet phldrT="[Text]" custT="1"/>
      <dgm:spPr/>
      <dgm:t>
        <a:bodyPr/>
        <a:lstStyle/>
        <a:p>
          <a:r>
            <a:rPr lang="en-US" sz="1800" b="1" dirty="0" smtClean="0"/>
            <a:t>1999</a:t>
          </a:r>
          <a:endParaRPr lang="en-US" sz="1800" b="1" dirty="0"/>
        </a:p>
      </dgm:t>
    </dgm:pt>
    <dgm:pt modelId="{BB15E5D6-5359-4B30-9E58-6404BF8E3EB0}" type="parTrans" cxnId="{E27A3AED-9F6C-492B-89B3-F41F7CCA903F}">
      <dgm:prSet/>
      <dgm:spPr/>
      <dgm:t>
        <a:bodyPr/>
        <a:lstStyle/>
        <a:p>
          <a:endParaRPr lang="en-US"/>
        </a:p>
      </dgm:t>
    </dgm:pt>
    <dgm:pt modelId="{B6F0D9FA-8433-4313-80CB-09E19BF9F4DD}" type="sibTrans" cxnId="{E27A3AED-9F6C-492B-89B3-F41F7CCA903F}">
      <dgm:prSet/>
      <dgm:spPr/>
      <dgm:t>
        <a:bodyPr/>
        <a:lstStyle/>
        <a:p>
          <a:endParaRPr lang="en-US"/>
        </a:p>
      </dgm:t>
    </dgm:pt>
    <dgm:pt modelId="{352EB2BD-11A8-4B9F-B6EE-C5524EA4AE3E}">
      <dgm:prSet phldrT="[Text]" custT="1"/>
      <dgm:spPr/>
      <dgm:t>
        <a:bodyPr/>
        <a:lstStyle/>
        <a:p>
          <a:r>
            <a:rPr lang="en-US" sz="1400" b="0" dirty="0" smtClean="0">
              <a:effectLst/>
            </a:rPr>
            <a:t>Landfill Directive (1999/31/EC)</a:t>
          </a:r>
          <a:endParaRPr lang="en-US" sz="1400" b="0" dirty="0">
            <a:effectLst/>
          </a:endParaRPr>
        </a:p>
      </dgm:t>
    </dgm:pt>
    <dgm:pt modelId="{8A415943-316E-4B78-AB50-E5E5FD2306B3}" type="parTrans" cxnId="{93AD888E-9EC5-47FF-BB65-16642B5E82BB}">
      <dgm:prSet/>
      <dgm:spPr/>
      <dgm:t>
        <a:bodyPr/>
        <a:lstStyle/>
        <a:p>
          <a:endParaRPr lang="en-US"/>
        </a:p>
      </dgm:t>
    </dgm:pt>
    <dgm:pt modelId="{0D00090E-2811-4217-8E68-070A51AC0197}" type="sibTrans" cxnId="{93AD888E-9EC5-47FF-BB65-16642B5E82BB}">
      <dgm:prSet/>
      <dgm:spPr/>
      <dgm:t>
        <a:bodyPr/>
        <a:lstStyle/>
        <a:p>
          <a:endParaRPr lang="en-US"/>
        </a:p>
      </dgm:t>
    </dgm:pt>
    <dgm:pt modelId="{95083DCF-FEAF-42C7-9A87-4DA0629FAE8E}">
      <dgm:prSet phldrT="[Text]" custT="1"/>
      <dgm:spPr/>
      <dgm:t>
        <a:bodyPr/>
        <a:lstStyle/>
        <a:p>
          <a:r>
            <a:rPr lang="en-US" sz="1800" b="1" dirty="0" smtClean="0"/>
            <a:t>2000</a:t>
          </a:r>
          <a:endParaRPr lang="en-US" sz="1800" b="1" dirty="0"/>
        </a:p>
      </dgm:t>
    </dgm:pt>
    <dgm:pt modelId="{A0E5CC7A-F0DC-452A-B18D-80E6356FADBE}" type="parTrans" cxnId="{53B7D226-B2D9-4FE5-B149-639948FC8654}">
      <dgm:prSet/>
      <dgm:spPr/>
      <dgm:t>
        <a:bodyPr/>
        <a:lstStyle/>
        <a:p>
          <a:endParaRPr lang="en-US"/>
        </a:p>
      </dgm:t>
    </dgm:pt>
    <dgm:pt modelId="{07761124-EA74-4C50-916E-2049809ACCF8}" type="sibTrans" cxnId="{53B7D226-B2D9-4FE5-B149-639948FC8654}">
      <dgm:prSet/>
      <dgm:spPr/>
      <dgm:t>
        <a:bodyPr/>
        <a:lstStyle/>
        <a:p>
          <a:endParaRPr lang="en-US"/>
        </a:p>
      </dgm:t>
    </dgm:pt>
    <dgm:pt modelId="{6F33B490-FD1F-4EC5-9A81-25F0A97BEB02}">
      <dgm:prSet phldrT="[Text]" custT="1"/>
      <dgm:spPr/>
      <dgm:t>
        <a:bodyPr/>
        <a:lstStyle/>
        <a:p>
          <a:r>
            <a:rPr lang="en-US" sz="1400" b="0" dirty="0" smtClean="0">
              <a:effectLst/>
            </a:rPr>
            <a:t>Water Framework Directive (2000/60/EC)</a:t>
          </a:r>
          <a:endParaRPr lang="en-US" sz="1400" b="0" dirty="0">
            <a:effectLst/>
          </a:endParaRPr>
        </a:p>
      </dgm:t>
    </dgm:pt>
    <dgm:pt modelId="{29B2E6AC-49CF-45F7-91EC-38F93B8AC406}" type="parTrans" cxnId="{B3895F89-6456-4D5E-8154-916D4589D501}">
      <dgm:prSet/>
      <dgm:spPr/>
      <dgm:t>
        <a:bodyPr/>
        <a:lstStyle/>
        <a:p>
          <a:endParaRPr lang="en-US"/>
        </a:p>
      </dgm:t>
    </dgm:pt>
    <dgm:pt modelId="{2552DFD9-3AA2-4F98-93AA-990E17767626}" type="sibTrans" cxnId="{B3895F89-6456-4D5E-8154-916D4589D501}">
      <dgm:prSet/>
      <dgm:spPr/>
      <dgm:t>
        <a:bodyPr/>
        <a:lstStyle/>
        <a:p>
          <a:endParaRPr lang="en-US"/>
        </a:p>
      </dgm:t>
    </dgm:pt>
    <dgm:pt modelId="{B45F1DB6-43F6-48FA-AE9D-E11BD9A53F4C}">
      <dgm:prSet phldrT="[Text]" custT="1"/>
      <dgm:spPr/>
      <dgm:t>
        <a:bodyPr/>
        <a:lstStyle/>
        <a:p>
          <a:r>
            <a:rPr lang="en-US" sz="1400" b="0" dirty="0" smtClean="0">
              <a:ln w="12700">
                <a:prstDash val="solid"/>
              </a:ln>
              <a:effectLst/>
            </a:rPr>
            <a:t>Urban Waste Water Treatment Directive (91/271/EEC)</a:t>
          </a:r>
          <a:endParaRPr lang="en-US" sz="1400" b="0" dirty="0">
            <a:effectLst/>
          </a:endParaRPr>
        </a:p>
      </dgm:t>
    </dgm:pt>
    <dgm:pt modelId="{7B078453-4CF3-4B0D-AC2F-CD6D4682AAE3}" type="parTrans" cxnId="{C1DCBE24-F7E1-4BFD-B61F-A35A342F174E}">
      <dgm:prSet/>
      <dgm:spPr/>
      <dgm:t>
        <a:bodyPr/>
        <a:lstStyle/>
        <a:p>
          <a:endParaRPr lang="en-US"/>
        </a:p>
      </dgm:t>
    </dgm:pt>
    <dgm:pt modelId="{20098071-36E6-4BD7-B34E-3689D12F1798}" type="sibTrans" cxnId="{C1DCBE24-F7E1-4BFD-B61F-A35A342F174E}">
      <dgm:prSet/>
      <dgm:spPr/>
      <dgm:t>
        <a:bodyPr/>
        <a:lstStyle/>
        <a:p>
          <a:endParaRPr lang="en-US"/>
        </a:p>
      </dgm:t>
    </dgm:pt>
    <dgm:pt modelId="{3A0DC15A-A561-4066-8B57-FCBA9D9FA293}">
      <dgm:prSet phldrT="[Text]" custT="1"/>
      <dgm:spPr/>
      <dgm:t>
        <a:bodyPr/>
        <a:lstStyle/>
        <a:p>
          <a:r>
            <a:rPr lang="en-US" sz="1800" b="1" dirty="0" smtClean="0"/>
            <a:t>1991</a:t>
          </a:r>
          <a:endParaRPr lang="en-US" sz="1800" b="1" dirty="0"/>
        </a:p>
      </dgm:t>
    </dgm:pt>
    <dgm:pt modelId="{C970D6BF-711F-422C-A32A-4EE418B746F7}" type="parTrans" cxnId="{D337090A-D28F-4E25-9117-19B7523924EC}">
      <dgm:prSet/>
      <dgm:spPr/>
      <dgm:t>
        <a:bodyPr/>
        <a:lstStyle/>
        <a:p>
          <a:endParaRPr lang="en-US"/>
        </a:p>
      </dgm:t>
    </dgm:pt>
    <dgm:pt modelId="{001DCC0D-4380-4855-8572-F542A22B3D15}" type="sibTrans" cxnId="{D337090A-D28F-4E25-9117-19B7523924EC}">
      <dgm:prSet/>
      <dgm:spPr/>
      <dgm:t>
        <a:bodyPr/>
        <a:lstStyle/>
        <a:p>
          <a:endParaRPr lang="en-US"/>
        </a:p>
      </dgm:t>
    </dgm:pt>
    <dgm:pt modelId="{C89C63C4-AA81-48CF-9EE1-3562BD2B48B3}">
      <dgm:prSet phldrT="[Text]" custT="1"/>
      <dgm:spPr/>
      <dgm:t>
        <a:bodyPr/>
        <a:lstStyle/>
        <a:p>
          <a:r>
            <a:rPr lang="en-US" sz="1800" b="1" dirty="0" smtClean="0"/>
            <a:t>2018</a:t>
          </a:r>
          <a:endParaRPr lang="en-US" sz="1800" b="1" dirty="0"/>
        </a:p>
      </dgm:t>
    </dgm:pt>
    <dgm:pt modelId="{898F9CEB-E2F1-4959-92B6-847BA23C5D20}" type="parTrans" cxnId="{C057A0BB-6C05-40ED-9E29-AE3A06024D2A}">
      <dgm:prSet/>
      <dgm:spPr/>
      <dgm:t>
        <a:bodyPr/>
        <a:lstStyle/>
        <a:p>
          <a:endParaRPr lang="en-US"/>
        </a:p>
      </dgm:t>
    </dgm:pt>
    <dgm:pt modelId="{93670736-BAB7-4A6C-BDED-572193DB1792}" type="sibTrans" cxnId="{C057A0BB-6C05-40ED-9E29-AE3A06024D2A}">
      <dgm:prSet/>
      <dgm:spPr/>
      <dgm:t>
        <a:bodyPr/>
        <a:lstStyle/>
        <a:p>
          <a:endParaRPr lang="en-US"/>
        </a:p>
      </dgm:t>
    </dgm:pt>
    <dgm:pt modelId="{5CFDBDDA-5BE9-42CA-A408-A6A16D6BF8C1}">
      <dgm:prSet phldrT="[Text]" custT="1"/>
      <dgm:spPr/>
      <dgm:t>
        <a:bodyPr/>
        <a:lstStyle/>
        <a:p>
          <a:r>
            <a:rPr lang="en-US" sz="1400" dirty="0" smtClean="0"/>
            <a:t> Marine Strategy Framework Directive</a:t>
          </a:r>
          <a:r>
            <a:rPr lang="ro-RO" sz="1400" b="0" dirty="0" smtClean="0">
              <a:ln w="12700">
                <a:prstDash val="solid"/>
              </a:ln>
              <a:effectLst/>
              <a:latin typeface="+mn-lt"/>
            </a:rPr>
            <a:t>(2008/56/</a:t>
          </a:r>
          <a:r>
            <a:rPr lang="en-US" sz="1400" b="0" dirty="0" smtClean="0">
              <a:ln w="12700">
                <a:prstDash val="solid"/>
              </a:ln>
              <a:effectLst/>
              <a:latin typeface="+mn-lt"/>
            </a:rPr>
            <a:t>EC</a:t>
          </a:r>
          <a:r>
            <a:rPr lang="ro-RO" sz="1400" b="0" dirty="0" smtClean="0">
              <a:ln w="12700">
                <a:prstDash val="solid"/>
              </a:ln>
              <a:effectLst/>
              <a:latin typeface="+mn-lt"/>
            </a:rPr>
            <a:t>) </a:t>
          </a:r>
          <a:endParaRPr lang="en-US" sz="1400" b="0" dirty="0">
            <a:effectLst/>
          </a:endParaRPr>
        </a:p>
      </dgm:t>
    </dgm:pt>
    <dgm:pt modelId="{94774D36-83A1-46BA-BA15-9773355C29B0}" type="parTrans" cxnId="{60A7D22B-797A-4720-810C-1F14403F071F}">
      <dgm:prSet/>
      <dgm:spPr/>
      <dgm:t>
        <a:bodyPr/>
        <a:lstStyle/>
        <a:p>
          <a:endParaRPr lang="en-US"/>
        </a:p>
      </dgm:t>
    </dgm:pt>
    <dgm:pt modelId="{9317E6F7-9EBF-420E-A836-B4E8CD4D1640}" type="sibTrans" cxnId="{60A7D22B-797A-4720-810C-1F14403F071F}">
      <dgm:prSet/>
      <dgm:spPr/>
      <dgm:t>
        <a:bodyPr/>
        <a:lstStyle/>
        <a:p>
          <a:endParaRPr lang="en-US"/>
        </a:p>
      </dgm:t>
    </dgm:pt>
    <dgm:pt modelId="{EB37A751-2517-4093-8A25-1E64B459B5F2}">
      <dgm:prSet phldrT="[Text]" custT="1"/>
      <dgm:spPr/>
      <dgm:t>
        <a:bodyPr/>
        <a:lstStyle/>
        <a:p>
          <a:r>
            <a:rPr lang="en-US" sz="1800" b="1" dirty="0" smtClean="0"/>
            <a:t>2008</a:t>
          </a:r>
          <a:endParaRPr lang="en-US" sz="1800" b="1" dirty="0"/>
        </a:p>
      </dgm:t>
    </dgm:pt>
    <dgm:pt modelId="{3BD03032-0300-4C2D-BE84-87488F40845C}" type="parTrans" cxnId="{E0107A22-2147-4A7E-ADE2-CFA2D5CB6876}">
      <dgm:prSet/>
      <dgm:spPr/>
      <dgm:t>
        <a:bodyPr/>
        <a:lstStyle/>
        <a:p>
          <a:endParaRPr lang="en-US"/>
        </a:p>
      </dgm:t>
    </dgm:pt>
    <dgm:pt modelId="{9A00CF6E-FBA2-41FE-B54A-A5D25919CFEF}" type="sibTrans" cxnId="{E0107A22-2147-4A7E-ADE2-CFA2D5CB6876}">
      <dgm:prSet/>
      <dgm:spPr/>
      <dgm:t>
        <a:bodyPr/>
        <a:lstStyle/>
        <a:p>
          <a:endParaRPr lang="en-US"/>
        </a:p>
      </dgm:t>
    </dgm:pt>
    <dgm:pt modelId="{58AFEFAE-90C0-4467-BF4E-DF13B9DE000A}">
      <dgm:prSet phldrT="[Text]" custT="1"/>
      <dgm:spPr/>
      <dgm:t>
        <a:bodyPr/>
        <a:lstStyle/>
        <a:p>
          <a:r>
            <a:rPr lang="en-US" sz="1400" b="0" dirty="0" smtClean="0">
              <a:ln w="12700">
                <a:prstDash val="solid"/>
              </a:ln>
              <a:effectLst/>
            </a:rPr>
            <a:t>Waste Framework Directive </a:t>
          </a:r>
          <a:r>
            <a:rPr lang="ro-RO" sz="1400" b="0" dirty="0" smtClean="0">
              <a:ln w="12700">
                <a:prstDash val="solid"/>
              </a:ln>
              <a:effectLst/>
            </a:rPr>
            <a:t>(2008/98/</a:t>
          </a:r>
          <a:r>
            <a:rPr lang="en-US" sz="1400" b="0" dirty="0" smtClean="0">
              <a:ln w="12700">
                <a:prstDash val="solid"/>
              </a:ln>
              <a:effectLst/>
            </a:rPr>
            <a:t>EC</a:t>
          </a:r>
          <a:r>
            <a:rPr lang="ro-RO" sz="1400" b="0" dirty="0" smtClean="0">
              <a:ln w="12700">
                <a:prstDash val="solid"/>
              </a:ln>
              <a:effectLst/>
            </a:rPr>
            <a:t>)</a:t>
          </a:r>
          <a:endParaRPr lang="en-US" sz="1400" b="0" dirty="0">
            <a:effectLst/>
          </a:endParaRPr>
        </a:p>
      </dgm:t>
    </dgm:pt>
    <dgm:pt modelId="{8D049035-64A5-4FBB-875F-92F9DCB4CDCC}" type="parTrans" cxnId="{633FB733-57F9-4E50-B6F7-535458731677}">
      <dgm:prSet/>
      <dgm:spPr/>
      <dgm:t>
        <a:bodyPr/>
        <a:lstStyle/>
        <a:p>
          <a:endParaRPr lang="en-US"/>
        </a:p>
      </dgm:t>
    </dgm:pt>
    <dgm:pt modelId="{24683607-3789-4460-8932-AF14F61C8774}" type="sibTrans" cxnId="{633FB733-57F9-4E50-B6F7-535458731677}">
      <dgm:prSet/>
      <dgm:spPr/>
      <dgm:t>
        <a:bodyPr/>
        <a:lstStyle/>
        <a:p>
          <a:endParaRPr lang="en-US"/>
        </a:p>
      </dgm:t>
    </dgm:pt>
    <dgm:pt modelId="{F0757BF5-2058-4EC6-B7A1-A2F967411DA2}">
      <dgm:prSet phldrT="[Text]" custT="1"/>
      <dgm:spPr/>
      <dgm:t>
        <a:bodyPr/>
        <a:lstStyle/>
        <a:p>
          <a:r>
            <a:rPr lang="en-US" sz="1400" dirty="0" smtClean="0"/>
            <a:t>Action Plan for a Circular Economy</a:t>
          </a:r>
          <a:endParaRPr lang="en-US" sz="1400" b="0" dirty="0"/>
        </a:p>
      </dgm:t>
    </dgm:pt>
    <dgm:pt modelId="{D409600E-99D1-4225-AF2E-0FB3748A292A}" type="parTrans" cxnId="{ABEE59FB-5902-4EFE-9C67-4F7A5C70A926}">
      <dgm:prSet/>
      <dgm:spPr/>
      <dgm:t>
        <a:bodyPr/>
        <a:lstStyle/>
        <a:p>
          <a:endParaRPr lang="en-US"/>
        </a:p>
      </dgm:t>
    </dgm:pt>
    <dgm:pt modelId="{27A7C8CE-96D8-4DFE-AB5E-E1EEAF2F0823}" type="sibTrans" cxnId="{ABEE59FB-5902-4EFE-9C67-4F7A5C70A926}">
      <dgm:prSet/>
      <dgm:spPr/>
      <dgm:t>
        <a:bodyPr/>
        <a:lstStyle/>
        <a:p>
          <a:endParaRPr lang="en-US"/>
        </a:p>
      </dgm:t>
    </dgm:pt>
    <dgm:pt modelId="{3A39A22E-F576-4608-8464-EF392B3BC2C3}">
      <dgm:prSet phldrT="[Text]" custT="1"/>
      <dgm:spPr/>
      <dgm:t>
        <a:bodyPr/>
        <a:lstStyle/>
        <a:p>
          <a:r>
            <a:rPr lang="en-US" sz="1800" b="1" dirty="0" smtClean="0"/>
            <a:t>2019</a:t>
          </a:r>
          <a:endParaRPr lang="en-US" sz="1800" b="1" dirty="0"/>
        </a:p>
      </dgm:t>
    </dgm:pt>
    <dgm:pt modelId="{FB948600-8683-4861-A76E-1E3603146094}" type="parTrans" cxnId="{566E9F7A-1160-4F89-A8E3-BB9F685E1353}">
      <dgm:prSet/>
      <dgm:spPr/>
      <dgm:t>
        <a:bodyPr/>
        <a:lstStyle/>
        <a:p>
          <a:endParaRPr lang="en-US"/>
        </a:p>
      </dgm:t>
    </dgm:pt>
    <dgm:pt modelId="{62C67896-3C2D-44FC-A9E3-4BB25D3FE7A6}" type="sibTrans" cxnId="{566E9F7A-1160-4F89-A8E3-BB9F685E1353}">
      <dgm:prSet/>
      <dgm:spPr/>
      <dgm:t>
        <a:bodyPr/>
        <a:lstStyle/>
        <a:p>
          <a:endParaRPr lang="en-US"/>
        </a:p>
      </dgm:t>
    </dgm:pt>
    <dgm:pt modelId="{A12FC19F-69B4-4F8A-8372-609302093889}">
      <dgm:prSet phldrT="[Text]" custT="1"/>
      <dgm:spPr/>
      <dgm:t>
        <a:bodyPr/>
        <a:lstStyle/>
        <a:p>
          <a:r>
            <a:rPr lang="en-US" sz="1400" dirty="0" smtClean="0"/>
            <a:t>Single use plastics</a:t>
          </a:r>
          <a:endParaRPr lang="en-US" sz="1400" dirty="0"/>
        </a:p>
      </dgm:t>
    </dgm:pt>
    <dgm:pt modelId="{7A95E7AE-A0B9-4664-9C56-73E29721FFA3}" type="parTrans" cxnId="{FB53A24E-DBBE-45E5-8D46-3642998AB7EE}">
      <dgm:prSet/>
      <dgm:spPr/>
      <dgm:t>
        <a:bodyPr/>
        <a:lstStyle/>
        <a:p>
          <a:endParaRPr lang="en-US"/>
        </a:p>
      </dgm:t>
    </dgm:pt>
    <dgm:pt modelId="{81ECF553-108F-4708-ACF6-B42621EA8201}" type="sibTrans" cxnId="{FB53A24E-DBBE-45E5-8D46-3642998AB7EE}">
      <dgm:prSet/>
      <dgm:spPr/>
      <dgm:t>
        <a:bodyPr/>
        <a:lstStyle/>
        <a:p>
          <a:endParaRPr lang="en-US"/>
        </a:p>
      </dgm:t>
    </dgm:pt>
    <dgm:pt modelId="{1C05B676-7713-4B42-9EB4-01E433AB9CFE}" type="pres">
      <dgm:prSet presAssocID="{48EC25AC-0BD9-4761-98E5-BDA94FBC6AD8}" presName="Name0" presStyleCnt="0">
        <dgm:presLayoutVars>
          <dgm:dir/>
          <dgm:animLvl val="lvl"/>
          <dgm:resizeHandles val="exact"/>
        </dgm:presLayoutVars>
      </dgm:prSet>
      <dgm:spPr/>
      <dgm:t>
        <a:bodyPr/>
        <a:lstStyle/>
        <a:p>
          <a:endParaRPr lang="en-US"/>
        </a:p>
      </dgm:t>
    </dgm:pt>
    <dgm:pt modelId="{C23D1579-20F4-4C99-9924-53EAB32A6CB2}" type="pres">
      <dgm:prSet presAssocID="{48EC25AC-0BD9-4761-98E5-BDA94FBC6AD8}" presName="dummy" presStyleCnt="0"/>
      <dgm:spPr/>
    </dgm:pt>
    <dgm:pt modelId="{3E723BA9-316D-4F44-A532-4BDFE1ACE2A1}" type="pres">
      <dgm:prSet presAssocID="{48EC25AC-0BD9-4761-98E5-BDA94FBC6AD8}" presName="linH" presStyleCnt="0"/>
      <dgm:spPr/>
    </dgm:pt>
    <dgm:pt modelId="{002EDF4B-4E71-414C-913E-5E5C0A392581}" type="pres">
      <dgm:prSet presAssocID="{48EC25AC-0BD9-4761-98E5-BDA94FBC6AD8}" presName="padding1" presStyleCnt="0"/>
      <dgm:spPr/>
    </dgm:pt>
    <dgm:pt modelId="{400A7445-64E3-4433-BF7F-0FC26D45745F}" type="pres">
      <dgm:prSet presAssocID="{3A0DC15A-A561-4066-8B57-FCBA9D9FA293}" presName="linV" presStyleCnt="0"/>
      <dgm:spPr/>
    </dgm:pt>
    <dgm:pt modelId="{F65B1B27-8D2D-4A23-A9C1-CE31316E9B79}" type="pres">
      <dgm:prSet presAssocID="{3A0DC15A-A561-4066-8B57-FCBA9D9FA293}" presName="spVertical1" presStyleCnt="0"/>
      <dgm:spPr/>
    </dgm:pt>
    <dgm:pt modelId="{B22A7D59-1A27-49A3-8EAC-8A9992A3A28A}" type="pres">
      <dgm:prSet presAssocID="{3A0DC15A-A561-4066-8B57-FCBA9D9FA293}" presName="parTx" presStyleLbl="revTx" presStyleIdx="0" presStyleCnt="14">
        <dgm:presLayoutVars>
          <dgm:chMax val="0"/>
          <dgm:chPref val="0"/>
          <dgm:bulletEnabled val="1"/>
        </dgm:presLayoutVars>
      </dgm:prSet>
      <dgm:spPr/>
      <dgm:t>
        <a:bodyPr/>
        <a:lstStyle/>
        <a:p>
          <a:endParaRPr lang="en-US"/>
        </a:p>
      </dgm:t>
    </dgm:pt>
    <dgm:pt modelId="{05F36C81-F07C-42C4-932D-F2016A77569C}" type="pres">
      <dgm:prSet presAssocID="{3A0DC15A-A561-4066-8B57-FCBA9D9FA293}" presName="spVertical2" presStyleCnt="0"/>
      <dgm:spPr/>
    </dgm:pt>
    <dgm:pt modelId="{C5E44A44-86E2-4D27-9D42-646650CA9C41}" type="pres">
      <dgm:prSet presAssocID="{3A0DC15A-A561-4066-8B57-FCBA9D9FA293}" presName="spVertical3" presStyleCnt="0"/>
      <dgm:spPr/>
    </dgm:pt>
    <dgm:pt modelId="{98EEA484-7984-43FB-8023-0FA6B0F5E128}" type="pres">
      <dgm:prSet presAssocID="{3A0DC15A-A561-4066-8B57-FCBA9D9FA293}" presName="desTx" presStyleLbl="revTx" presStyleIdx="1" presStyleCnt="14">
        <dgm:presLayoutVars>
          <dgm:bulletEnabled val="1"/>
        </dgm:presLayoutVars>
      </dgm:prSet>
      <dgm:spPr/>
      <dgm:t>
        <a:bodyPr/>
        <a:lstStyle/>
        <a:p>
          <a:endParaRPr lang="en-US"/>
        </a:p>
      </dgm:t>
    </dgm:pt>
    <dgm:pt modelId="{D82DEAC9-5102-4E9E-ADE9-290E5B8F73FA}" type="pres">
      <dgm:prSet presAssocID="{001DCC0D-4380-4855-8572-F542A22B3D15}" presName="space" presStyleCnt="0"/>
      <dgm:spPr/>
    </dgm:pt>
    <dgm:pt modelId="{5D1BF50D-2265-4F39-94E4-43DA8F1F387B}" type="pres">
      <dgm:prSet presAssocID="{619FAD97-E3FC-4704-8025-2DEAFF22EC0F}" presName="linV" presStyleCnt="0"/>
      <dgm:spPr/>
    </dgm:pt>
    <dgm:pt modelId="{A6DFC465-8A0C-4684-B95A-98FDEEF89B9A}" type="pres">
      <dgm:prSet presAssocID="{619FAD97-E3FC-4704-8025-2DEAFF22EC0F}" presName="spVertical1" presStyleCnt="0"/>
      <dgm:spPr/>
    </dgm:pt>
    <dgm:pt modelId="{DE977B20-0AE4-4A15-B2FF-B59DB6926125}" type="pres">
      <dgm:prSet presAssocID="{619FAD97-E3FC-4704-8025-2DEAFF22EC0F}" presName="parTx" presStyleLbl="revTx" presStyleIdx="2" presStyleCnt="14">
        <dgm:presLayoutVars>
          <dgm:chMax val="0"/>
          <dgm:chPref val="0"/>
          <dgm:bulletEnabled val="1"/>
        </dgm:presLayoutVars>
      </dgm:prSet>
      <dgm:spPr/>
      <dgm:t>
        <a:bodyPr/>
        <a:lstStyle/>
        <a:p>
          <a:endParaRPr lang="en-US"/>
        </a:p>
      </dgm:t>
    </dgm:pt>
    <dgm:pt modelId="{0CDF3E2E-5D67-472E-AA62-F3C822137BEB}" type="pres">
      <dgm:prSet presAssocID="{619FAD97-E3FC-4704-8025-2DEAFF22EC0F}" presName="spVertical2" presStyleCnt="0"/>
      <dgm:spPr/>
    </dgm:pt>
    <dgm:pt modelId="{2AF1C5B1-2A49-4E98-AF15-F693071E1ABB}" type="pres">
      <dgm:prSet presAssocID="{619FAD97-E3FC-4704-8025-2DEAFF22EC0F}" presName="spVertical3" presStyleCnt="0"/>
      <dgm:spPr/>
    </dgm:pt>
    <dgm:pt modelId="{AC4CFFCE-D302-4C49-9613-A056D135F477}" type="pres">
      <dgm:prSet presAssocID="{619FAD97-E3FC-4704-8025-2DEAFF22EC0F}" presName="desTx" presStyleLbl="revTx" presStyleIdx="3" presStyleCnt="14">
        <dgm:presLayoutVars>
          <dgm:bulletEnabled val="1"/>
        </dgm:presLayoutVars>
      </dgm:prSet>
      <dgm:spPr/>
      <dgm:t>
        <a:bodyPr/>
        <a:lstStyle/>
        <a:p>
          <a:endParaRPr lang="en-US"/>
        </a:p>
      </dgm:t>
    </dgm:pt>
    <dgm:pt modelId="{391DCF99-7494-4A7B-BCFB-599EC8AB779B}" type="pres">
      <dgm:prSet presAssocID="{A8A99C6F-BE10-4FBD-BA10-107C1E688476}" presName="space" presStyleCnt="0"/>
      <dgm:spPr/>
    </dgm:pt>
    <dgm:pt modelId="{D04B9646-3BED-41CF-80DD-7ED2F1204F6C}" type="pres">
      <dgm:prSet presAssocID="{3A17F7D5-9F2C-4580-B145-60A428E91920}" presName="linV" presStyleCnt="0"/>
      <dgm:spPr/>
    </dgm:pt>
    <dgm:pt modelId="{0FA269D2-8D00-4568-851B-12142B6D4893}" type="pres">
      <dgm:prSet presAssocID="{3A17F7D5-9F2C-4580-B145-60A428E91920}" presName="spVertical1" presStyleCnt="0"/>
      <dgm:spPr/>
    </dgm:pt>
    <dgm:pt modelId="{73C34D74-1A3A-41F8-8B35-B097A36D156C}" type="pres">
      <dgm:prSet presAssocID="{3A17F7D5-9F2C-4580-B145-60A428E91920}" presName="parTx" presStyleLbl="revTx" presStyleIdx="4" presStyleCnt="14">
        <dgm:presLayoutVars>
          <dgm:chMax val="0"/>
          <dgm:chPref val="0"/>
          <dgm:bulletEnabled val="1"/>
        </dgm:presLayoutVars>
      </dgm:prSet>
      <dgm:spPr/>
      <dgm:t>
        <a:bodyPr/>
        <a:lstStyle/>
        <a:p>
          <a:endParaRPr lang="en-US"/>
        </a:p>
      </dgm:t>
    </dgm:pt>
    <dgm:pt modelId="{911574D2-E27E-4CEE-B654-56655A2B8B2F}" type="pres">
      <dgm:prSet presAssocID="{3A17F7D5-9F2C-4580-B145-60A428E91920}" presName="spVertical2" presStyleCnt="0"/>
      <dgm:spPr/>
    </dgm:pt>
    <dgm:pt modelId="{F90B37CC-F8A4-4301-B197-06B93723A7DC}" type="pres">
      <dgm:prSet presAssocID="{3A17F7D5-9F2C-4580-B145-60A428E91920}" presName="spVertical3" presStyleCnt="0"/>
      <dgm:spPr/>
    </dgm:pt>
    <dgm:pt modelId="{2EC5201D-540A-45E4-BCB3-7D776A883A43}" type="pres">
      <dgm:prSet presAssocID="{3A17F7D5-9F2C-4580-B145-60A428E91920}" presName="desTx" presStyleLbl="revTx" presStyleIdx="5" presStyleCnt="14">
        <dgm:presLayoutVars>
          <dgm:bulletEnabled val="1"/>
        </dgm:presLayoutVars>
      </dgm:prSet>
      <dgm:spPr/>
      <dgm:t>
        <a:bodyPr/>
        <a:lstStyle/>
        <a:p>
          <a:endParaRPr lang="en-US"/>
        </a:p>
      </dgm:t>
    </dgm:pt>
    <dgm:pt modelId="{378D1A71-0910-4E1C-9A79-AACE3175C1BC}" type="pres">
      <dgm:prSet presAssocID="{B6F0D9FA-8433-4313-80CB-09E19BF9F4DD}" presName="space" presStyleCnt="0"/>
      <dgm:spPr/>
    </dgm:pt>
    <dgm:pt modelId="{274FC669-B76D-41C3-A54C-A69BFA375F4A}" type="pres">
      <dgm:prSet presAssocID="{95083DCF-FEAF-42C7-9A87-4DA0629FAE8E}" presName="linV" presStyleCnt="0"/>
      <dgm:spPr/>
    </dgm:pt>
    <dgm:pt modelId="{A0B9668C-14DF-4F1D-AC93-9AD788463342}" type="pres">
      <dgm:prSet presAssocID="{95083DCF-FEAF-42C7-9A87-4DA0629FAE8E}" presName="spVertical1" presStyleCnt="0"/>
      <dgm:spPr/>
    </dgm:pt>
    <dgm:pt modelId="{2B8C02B5-0810-49B9-BEDE-A72B41C0FEB9}" type="pres">
      <dgm:prSet presAssocID="{95083DCF-FEAF-42C7-9A87-4DA0629FAE8E}" presName="parTx" presStyleLbl="revTx" presStyleIdx="6" presStyleCnt="14">
        <dgm:presLayoutVars>
          <dgm:chMax val="0"/>
          <dgm:chPref val="0"/>
          <dgm:bulletEnabled val="1"/>
        </dgm:presLayoutVars>
      </dgm:prSet>
      <dgm:spPr/>
      <dgm:t>
        <a:bodyPr/>
        <a:lstStyle/>
        <a:p>
          <a:endParaRPr lang="en-US"/>
        </a:p>
      </dgm:t>
    </dgm:pt>
    <dgm:pt modelId="{F4285A7A-2E67-46EF-B689-6CD163EB681D}" type="pres">
      <dgm:prSet presAssocID="{95083DCF-FEAF-42C7-9A87-4DA0629FAE8E}" presName="spVertical2" presStyleCnt="0"/>
      <dgm:spPr/>
    </dgm:pt>
    <dgm:pt modelId="{0825F4A7-6827-4832-AD93-CF8D1BA7F944}" type="pres">
      <dgm:prSet presAssocID="{95083DCF-FEAF-42C7-9A87-4DA0629FAE8E}" presName="spVertical3" presStyleCnt="0"/>
      <dgm:spPr/>
    </dgm:pt>
    <dgm:pt modelId="{A7237E5D-C402-446D-B257-71BE707ED8CF}" type="pres">
      <dgm:prSet presAssocID="{95083DCF-FEAF-42C7-9A87-4DA0629FAE8E}" presName="desTx" presStyleLbl="revTx" presStyleIdx="7" presStyleCnt="14">
        <dgm:presLayoutVars>
          <dgm:bulletEnabled val="1"/>
        </dgm:presLayoutVars>
      </dgm:prSet>
      <dgm:spPr/>
      <dgm:t>
        <a:bodyPr/>
        <a:lstStyle/>
        <a:p>
          <a:endParaRPr lang="en-US"/>
        </a:p>
      </dgm:t>
    </dgm:pt>
    <dgm:pt modelId="{4ACC22B2-1CB7-4EF9-950B-49B2CE018A22}" type="pres">
      <dgm:prSet presAssocID="{07761124-EA74-4C50-916E-2049809ACCF8}" presName="space" presStyleCnt="0"/>
      <dgm:spPr/>
    </dgm:pt>
    <dgm:pt modelId="{7AEA488B-94D2-42C3-BF97-206EAC3C4D03}" type="pres">
      <dgm:prSet presAssocID="{EB37A751-2517-4093-8A25-1E64B459B5F2}" presName="linV" presStyleCnt="0"/>
      <dgm:spPr/>
    </dgm:pt>
    <dgm:pt modelId="{8EDE9F7B-2090-4ED9-A388-5EBCD5377B2F}" type="pres">
      <dgm:prSet presAssocID="{EB37A751-2517-4093-8A25-1E64B459B5F2}" presName="spVertical1" presStyleCnt="0"/>
      <dgm:spPr/>
    </dgm:pt>
    <dgm:pt modelId="{70DABE4B-C001-4555-81D2-05D0B3F5B2EF}" type="pres">
      <dgm:prSet presAssocID="{EB37A751-2517-4093-8A25-1E64B459B5F2}" presName="parTx" presStyleLbl="revTx" presStyleIdx="8" presStyleCnt="14">
        <dgm:presLayoutVars>
          <dgm:chMax val="0"/>
          <dgm:chPref val="0"/>
          <dgm:bulletEnabled val="1"/>
        </dgm:presLayoutVars>
      </dgm:prSet>
      <dgm:spPr/>
      <dgm:t>
        <a:bodyPr/>
        <a:lstStyle/>
        <a:p>
          <a:endParaRPr lang="en-US"/>
        </a:p>
      </dgm:t>
    </dgm:pt>
    <dgm:pt modelId="{492655F9-F8BA-4C43-9554-DC0F3FC56143}" type="pres">
      <dgm:prSet presAssocID="{EB37A751-2517-4093-8A25-1E64B459B5F2}" presName="spVertical2" presStyleCnt="0"/>
      <dgm:spPr/>
    </dgm:pt>
    <dgm:pt modelId="{40D0A441-A2E7-4141-8548-1812586D090F}" type="pres">
      <dgm:prSet presAssocID="{EB37A751-2517-4093-8A25-1E64B459B5F2}" presName="spVertical3" presStyleCnt="0"/>
      <dgm:spPr/>
    </dgm:pt>
    <dgm:pt modelId="{EFF8D8AE-5E1A-42BF-B6E6-A6C2B7B68A64}" type="pres">
      <dgm:prSet presAssocID="{EB37A751-2517-4093-8A25-1E64B459B5F2}" presName="desTx" presStyleLbl="revTx" presStyleIdx="9" presStyleCnt="14">
        <dgm:presLayoutVars>
          <dgm:bulletEnabled val="1"/>
        </dgm:presLayoutVars>
      </dgm:prSet>
      <dgm:spPr/>
      <dgm:t>
        <a:bodyPr/>
        <a:lstStyle/>
        <a:p>
          <a:endParaRPr lang="en-US"/>
        </a:p>
      </dgm:t>
    </dgm:pt>
    <dgm:pt modelId="{6873FF70-2D9B-4456-82AE-989E6AF3569F}" type="pres">
      <dgm:prSet presAssocID="{9A00CF6E-FBA2-41FE-B54A-A5D25919CFEF}" presName="space" presStyleCnt="0"/>
      <dgm:spPr/>
    </dgm:pt>
    <dgm:pt modelId="{49F8E5F4-2292-4F6F-85F1-C0E920F92BED}" type="pres">
      <dgm:prSet presAssocID="{C89C63C4-AA81-48CF-9EE1-3562BD2B48B3}" presName="linV" presStyleCnt="0"/>
      <dgm:spPr/>
    </dgm:pt>
    <dgm:pt modelId="{0FE789C5-803E-4CA7-918A-BEA65139A927}" type="pres">
      <dgm:prSet presAssocID="{C89C63C4-AA81-48CF-9EE1-3562BD2B48B3}" presName="spVertical1" presStyleCnt="0"/>
      <dgm:spPr/>
    </dgm:pt>
    <dgm:pt modelId="{91C3AFE6-4DB4-4FFD-9859-6E1C36C47840}" type="pres">
      <dgm:prSet presAssocID="{C89C63C4-AA81-48CF-9EE1-3562BD2B48B3}" presName="parTx" presStyleLbl="revTx" presStyleIdx="10" presStyleCnt="14">
        <dgm:presLayoutVars>
          <dgm:chMax val="0"/>
          <dgm:chPref val="0"/>
          <dgm:bulletEnabled val="1"/>
        </dgm:presLayoutVars>
      </dgm:prSet>
      <dgm:spPr/>
      <dgm:t>
        <a:bodyPr/>
        <a:lstStyle/>
        <a:p>
          <a:endParaRPr lang="en-US"/>
        </a:p>
      </dgm:t>
    </dgm:pt>
    <dgm:pt modelId="{0D8A17E3-11AF-4B17-BF53-3BEB01FDB647}" type="pres">
      <dgm:prSet presAssocID="{C89C63C4-AA81-48CF-9EE1-3562BD2B48B3}" presName="spVertical2" presStyleCnt="0"/>
      <dgm:spPr/>
    </dgm:pt>
    <dgm:pt modelId="{7896FF5B-0BC3-4754-952D-F70DD187321F}" type="pres">
      <dgm:prSet presAssocID="{C89C63C4-AA81-48CF-9EE1-3562BD2B48B3}" presName="spVertical3" presStyleCnt="0"/>
      <dgm:spPr/>
    </dgm:pt>
    <dgm:pt modelId="{ACBBD3F6-8ACA-4125-9AA2-80AA937F6987}" type="pres">
      <dgm:prSet presAssocID="{C89C63C4-AA81-48CF-9EE1-3562BD2B48B3}" presName="desTx" presStyleLbl="revTx" presStyleIdx="11" presStyleCnt="14">
        <dgm:presLayoutVars>
          <dgm:bulletEnabled val="1"/>
        </dgm:presLayoutVars>
      </dgm:prSet>
      <dgm:spPr/>
      <dgm:t>
        <a:bodyPr/>
        <a:lstStyle/>
        <a:p>
          <a:endParaRPr lang="en-US"/>
        </a:p>
      </dgm:t>
    </dgm:pt>
    <dgm:pt modelId="{E6DFB341-95AE-4213-83E5-739A59EF9660}" type="pres">
      <dgm:prSet presAssocID="{93670736-BAB7-4A6C-BDED-572193DB1792}" presName="space" presStyleCnt="0"/>
      <dgm:spPr/>
    </dgm:pt>
    <dgm:pt modelId="{A51F8A7B-1C5A-47A2-B14C-8F1A476D8517}" type="pres">
      <dgm:prSet presAssocID="{3A39A22E-F576-4608-8464-EF392B3BC2C3}" presName="linV" presStyleCnt="0"/>
      <dgm:spPr/>
    </dgm:pt>
    <dgm:pt modelId="{32301329-B47E-4210-9694-03FED8AF3FF4}" type="pres">
      <dgm:prSet presAssocID="{3A39A22E-F576-4608-8464-EF392B3BC2C3}" presName="spVertical1" presStyleCnt="0"/>
      <dgm:spPr/>
    </dgm:pt>
    <dgm:pt modelId="{F3A8CCC2-0F89-40E4-BA69-082339A11075}" type="pres">
      <dgm:prSet presAssocID="{3A39A22E-F576-4608-8464-EF392B3BC2C3}" presName="parTx" presStyleLbl="revTx" presStyleIdx="12" presStyleCnt="14">
        <dgm:presLayoutVars>
          <dgm:chMax val="0"/>
          <dgm:chPref val="0"/>
          <dgm:bulletEnabled val="1"/>
        </dgm:presLayoutVars>
      </dgm:prSet>
      <dgm:spPr/>
      <dgm:t>
        <a:bodyPr/>
        <a:lstStyle/>
        <a:p>
          <a:endParaRPr lang="en-US"/>
        </a:p>
      </dgm:t>
    </dgm:pt>
    <dgm:pt modelId="{0C3FA594-AFB5-499F-9AF8-EB543CC51242}" type="pres">
      <dgm:prSet presAssocID="{3A39A22E-F576-4608-8464-EF392B3BC2C3}" presName="spVertical2" presStyleCnt="0"/>
      <dgm:spPr/>
    </dgm:pt>
    <dgm:pt modelId="{8DF8AF26-72FD-40A8-8460-1BF9F0EBB80D}" type="pres">
      <dgm:prSet presAssocID="{3A39A22E-F576-4608-8464-EF392B3BC2C3}" presName="spVertical3" presStyleCnt="0"/>
      <dgm:spPr/>
    </dgm:pt>
    <dgm:pt modelId="{2B93621E-0786-4421-8366-8458523119AC}" type="pres">
      <dgm:prSet presAssocID="{3A39A22E-F576-4608-8464-EF392B3BC2C3}" presName="desTx" presStyleLbl="revTx" presStyleIdx="13" presStyleCnt="14">
        <dgm:presLayoutVars>
          <dgm:bulletEnabled val="1"/>
        </dgm:presLayoutVars>
      </dgm:prSet>
      <dgm:spPr/>
      <dgm:t>
        <a:bodyPr/>
        <a:lstStyle/>
        <a:p>
          <a:endParaRPr lang="en-US"/>
        </a:p>
      </dgm:t>
    </dgm:pt>
    <dgm:pt modelId="{34C7A65C-B2DB-49E9-A470-DBA52CA57A1C}" type="pres">
      <dgm:prSet presAssocID="{48EC25AC-0BD9-4761-98E5-BDA94FBC6AD8}" presName="padding2" presStyleCnt="0"/>
      <dgm:spPr/>
    </dgm:pt>
    <dgm:pt modelId="{B282F274-8EDF-4B2C-899B-1214D29BD4DC}" type="pres">
      <dgm:prSet presAssocID="{48EC25AC-0BD9-4761-98E5-BDA94FBC6AD8}" presName="negArrow" presStyleCnt="0"/>
      <dgm:spPr/>
    </dgm:pt>
    <dgm:pt modelId="{24BB723E-41A6-4492-AB53-BDE5DD85D2B6}" type="pres">
      <dgm:prSet presAssocID="{48EC25AC-0BD9-4761-98E5-BDA94FBC6AD8}" presName="backgroundArrow" presStyleLbl="node1" presStyleIdx="0" presStyleCnt="1"/>
      <dgm:spPr/>
    </dgm:pt>
  </dgm:ptLst>
  <dgm:cxnLst>
    <dgm:cxn modelId="{4895F9B8-E2D6-4C49-9509-3314B2658E13}" type="presOf" srcId="{3A39A22E-F576-4608-8464-EF392B3BC2C3}" destId="{F3A8CCC2-0F89-40E4-BA69-082339A11075}" srcOrd="0" destOrd="0" presId="urn:microsoft.com/office/officeart/2005/8/layout/hProcess3"/>
    <dgm:cxn modelId="{32EB03B2-DEF8-48C3-A741-3CC3667E2996}" type="presOf" srcId="{39B42D07-D84D-48BD-A3D5-D67C6E075E54}" destId="{AC4CFFCE-D302-4C49-9613-A056D135F477}" srcOrd="0" destOrd="0" presId="urn:microsoft.com/office/officeart/2005/8/layout/hProcess3"/>
    <dgm:cxn modelId="{FF24A965-EF14-48FF-9299-AB8F58F80F52}" type="presOf" srcId="{F0757BF5-2058-4EC6-B7A1-A2F967411DA2}" destId="{ACBBD3F6-8ACA-4125-9AA2-80AA937F6987}" srcOrd="0" destOrd="0" presId="urn:microsoft.com/office/officeart/2005/8/layout/hProcess3"/>
    <dgm:cxn modelId="{E0107A22-2147-4A7E-ADE2-CFA2D5CB6876}" srcId="{48EC25AC-0BD9-4761-98E5-BDA94FBC6AD8}" destId="{EB37A751-2517-4093-8A25-1E64B459B5F2}" srcOrd="4" destOrd="0" parTransId="{3BD03032-0300-4C2D-BE84-87488F40845C}" sibTransId="{9A00CF6E-FBA2-41FE-B54A-A5D25919CFEF}"/>
    <dgm:cxn modelId="{633FB733-57F9-4E50-B6F7-535458731677}" srcId="{EB37A751-2517-4093-8A25-1E64B459B5F2}" destId="{58AFEFAE-90C0-4467-BF4E-DF13B9DE000A}" srcOrd="1" destOrd="0" parTransId="{8D049035-64A5-4FBB-875F-92F9DCB4CDCC}" sibTransId="{24683607-3789-4460-8932-AF14F61C8774}"/>
    <dgm:cxn modelId="{8280D42B-435E-4A54-B422-6DEEF3837650}" type="presOf" srcId="{C89C63C4-AA81-48CF-9EE1-3562BD2B48B3}" destId="{91C3AFE6-4DB4-4FFD-9859-6E1C36C47840}" srcOrd="0" destOrd="0" presId="urn:microsoft.com/office/officeart/2005/8/layout/hProcess3"/>
    <dgm:cxn modelId="{05A5B3C5-9ECD-4DC8-A532-F2456F2AC136}" type="presOf" srcId="{6F33B490-FD1F-4EC5-9A81-25F0A97BEB02}" destId="{A7237E5D-C402-446D-B257-71BE707ED8CF}" srcOrd="0" destOrd="0" presId="urn:microsoft.com/office/officeart/2005/8/layout/hProcess3"/>
    <dgm:cxn modelId="{566E9F7A-1160-4F89-A8E3-BB9F685E1353}" srcId="{48EC25AC-0BD9-4761-98E5-BDA94FBC6AD8}" destId="{3A39A22E-F576-4608-8464-EF392B3BC2C3}" srcOrd="6" destOrd="0" parTransId="{FB948600-8683-4861-A76E-1E3603146094}" sibTransId="{62C67896-3C2D-44FC-A9E3-4BB25D3FE7A6}"/>
    <dgm:cxn modelId="{C1DCBE24-F7E1-4BFD-B61F-A35A342F174E}" srcId="{3A0DC15A-A561-4066-8B57-FCBA9D9FA293}" destId="{B45F1DB6-43F6-48FA-AE9D-E11BD9A53F4C}" srcOrd="0" destOrd="0" parTransId="{7B078453-4CF3-4B0D-AC2F-CD6D4682AAE3}" sibTransId="{20098071-36E6-4BD7-B34E-3689D12F1798}"/>
    <dgm:cxn modelId="{A4D5F33B-0F37-42AD-BEBB-B8F510A9BF8A}" srcId="{48EC25AC-0BD9-4761-98E5-BDA94FBC6AD8}" destId="{619FAD97-E3FC-4704-8025-2DEAFF22EC0F}" srcOrd="1" destOrd="0" parTransId="{8B4C81E2-37B9-4807-AE6F-6306DD3F8700}" sibTransId="{A8A99C6F-BE10-4FBD-BA10-107C1E688476}"/>
    <dgm:cxn modelId="{7A211946-5F57-4C35-BD67-2F92375093EB}" type="presOf" srcId="{EB37A751-2517-4093-8A25-1E64B459B5F2}" destId="{70DABE4B-C001-4555-81D2-05D0B3F5B2EF}" srcOrd="0" destOrd="0" presId="urn:microsoft.com/office/officeart/2005/8/layout/hProcess3"/>
    <dgm:cxn modelId="{0FD5A9E7-7ABA-4C26-9E84-D4E3873DF967}" type="presOf" srcId="{95083DCF-FEAF-42C7-9A87-4DA0629FAE8E}" destId="{2B8C02B5-0810-49B9-BEDE-A72B41C0FEB9}" srcOrd="0" destOrd="0" presId="urn:microsoft.com/office/officeart/2005/8/layout/hProcess3"/>
    <dgm:cxn modelId="{D337090A-D28F-4E25-9117-19B7523924EC}" srcId="{48EC25AC-0BD9-4761-98E5-BDA94FBC6AD8}" destId="{3A0DC15A-A561-4066-8B57-FCBA9D9FA293}" srcOrd="0" destOrd="0" parTransId="{C970D6BF-711F-422C-A32A-4EE418B746F7}" sibTransId="{001DCC0D-4380-4855-8572-F542A22B3D15}"/>
    <dgm:cxn modelId="{ABEE59FB-5902-4EFE-9C67-4F7A5C70A926}" srcId="{C89C63C4-AA81-48CF-9EE1-3562BD2B48B3}" destId="{F0757BF5-2058-4EC6-B7A1-A2F967411DA2}" srcOrd="0" destOrd="0" parTransId="{D409600E-99D1-4225-AF2E-0FB3748A292A}" sibTransId="{27A7C8CE-96D8-4DFE-AB5E-E1EEAF2F0823}"/>
    <dgm:cxn modelId="{987C0181-9070-48F5-AF1B-1DF7F3A95A28}" type="presOf" srcId="{3A0DC15A-A561-4066-8B57-FCBA9D9FA293}" destId="{B22A7D59-1A27-49A3-8EAC-8A9992A3A28A}" srcOrd="0" destOrd="0" presId="urn:microsoft.com/office/officeart/2005/8/layout/hProcess3"/>
    <dgm:cxn modelId="{5F4B0627-A0D3-4D36-9CDC-EF3D4A1B58A1}" type="presOf" srcId="{3A17F7D5-9F2C-4580-B145-60A428E91920}" destId="{73C34D74-1A3A-41F8-8B35-B097A36D156C}" srcOrd="0" destOrd="0" presId="urn:microsoft.com/office/officeart/2005/8/layout/hProcess3"/>
    <dgm:cxn modelId="{B3895F89-6456-4D5E-8154-916D4589D501}" srcId="{95083DCF-FEAF-42C7-9A87-4DA0629FAE8E}" destId="{6F33B490-FD1F-4EC5-9A81-25F0A97BEB02}" srcOrd="0" destOrd="0" parTransId="{29B2E6AC-49CF-45F7-91EC-38F93B8AC406}" sibTransId="{2552DFD9-3AA2-4F98-93AA-990E17767626}"/>
    <dgm:cxn modelId="{F41AF80E-B14F-477A-AF2F-8494CF8B669C}" type="presOf" srcId="{48EC25AC-0BD9-4761-98E5-BDA94FBC6AD8}" destId="{1C05B676-7713-4B42-9EB4-01E433AB9CFE}" srcOrd="0" destOrd="0" presId="urn:microsoft.com/office/officeart/2005/8/layout/hProcess3"/>
    <dgm:cxn modelId="{038698CD-EB77-4D73-993D-EFA7E095DE29}" type="presOf" srcId="{A12FC19F-69B4-4F8A-8372-609302093889}" destId="{2B93621E-0786-4421-8366-8458523119AC}" srcOrd="0" destOrd="0" presId="urn:microsoft.com/office/officeart/2005/8/layout/hProcess3"/>
    <dgm:cxn modelId="{804E0D36-C8C2-4071-A914-9C6FDD6B5959}" srcId="{619FAD97-E3FC-4704-8025-2DEAFF22EC0F}" destId="{39B42D07-D84D-48BD-A3D5-D67C6E075E54}" srcOrd="0" destOrd="0" parTransId="{F0318A9A-FD07-4AA7-BAD1-A733057A9A04}" sibTransId="{BF511367-BAF0-470C-8B80-4AC050DB08AF}"/>
    <dgm:cxn modelId="{93AD888E-9EC5-47FF-BB65-16642B5E82BB}" srcId="{3A17F7D5-9F2C-4580-B145-60A428E91920}" destId="{352EB2BD-11A8-4B9F-B6EE-C5524EA4AE3E}" srcOrd="0" destOrd="0" parTransId="{8A415943-316E-4B78-AB50-E5E5FD2306B3}" sibTransId="{0D00090E-2811-4217-8E68-070A51AC0197}"/>
    <dgm:cxn modelId="{2CEA9F22-12ED-4903-881E-C65CE19A9ABB}" type="presOf" srcId="{352EB2BD-11A8-4B9F-B6EE-C5524EA4AE3E}" destId="{2EC5201D-540A-45E4-BCB3-7D776A883A43}" srcOrd="0" destOrd="0" presId="urn:microsoft.com/office/officeart/2005/8/layout/hProcess3"/>
    <dgm:cxn modelId="{60A7D22B-797A-4720-810C-1F14403F071F}" srcId="{EB37A751-2517-4093-8A25-1E64B459B5F2}" destId="{5CFDBDDA-5BE9-42CA-A408-A6A16D6BF8C1}" srcOrd="0" destOrd="0" parTransId="{94774D36-83A1-46BA-BA15-9773355C29B0}" sibTransId="{9317E6F7-9EBF-420E-A836-B4E8CD4D1640}"/>
    <dgm:cxn modelId="{8BAF0AA6-0C91-4E01-B062-B45537E0ACCA}" type="presOf" srcId="{619FAD97-E3FC-4704-8025-2DEAFF22EC0F}" destId="{DE977B20-0AE4-4A15-B2FF-B59DB6926125}" srcOrd="0" destOrd="0" presId="urn:microsoft.com/office/officeart/2005/8/layout/hProcess3"/>
    <dgm:cxn modelId="{6FC0F04D-F435-4E14-9E60-1C17284DAAF4}" type="presOf" srcId="{B45F1DB6-43F6-48FA-AE9D-E11BD9A53F4C}" destId="{98EEA484-7984-43FB-8023-0FA6B0F5E128}" srcOrd="0" destOrd="0" presId="urn:microsoft.com/office/officeart/2005/8/layout/hProcess3"/>
    <dgm:cxn modelId="{53B7D226-B2D9-4FE5-B149-639948FC8654}" srcId="{48EC25AC-0BD9-4761-98E5-BDA94FBC6AD8}" destId="{95083DCF-FEAF-42C7-9A87-4DA0629FAE8E}" srcOrd="3" destOrd="0" parTransId="{A0E5CC7A-F0DC-452A-B18D-80E6356FADBE}" sibTransId="{07761124-EA74-4C50-916E-2049809ACCF8}"/>
    <dgm:cxn modelId="{10A02F84-BD97-4843-A156-6678EA517F9F}" type="presOf" srcId="{5CFDBDDA-5BE9-42CA-A408-A6A16D6BF8C1}" destId="{EFF8D8AE-5E1A-42BF-B6E6-A6C2B7B68A64}" srcOrd="0" destOrd="0" presId="urn:microsoft.com/office/officeart/2005/8/layout/hProcess3"/>
    <dgm:cxn modelId="{E27A3AED-9F6C-492B-89B3-F41F7CCA903F}" srcId="{48EC25AC-0BD9-4761-98E5-BDA94FBC6AD8}" destId="{3A17F7D5-9F2C-4580-B145-60A428E91920}" srcOrd="2" destOrd="0" parTransId="{BB15E5D6-5359-4B30-9E58-6404BF8E3EB0}" sibTransId="{B6F0D9FA-8433-4313-80CB-09E19BF9F4DD}"/>
    <dgm:cxn modelId="{F30648FF-1C9F-40C4-AE34-7B9523CC3639}" type="presOf" srcId="{58AFEFAE-90C0-4467-BF4E-DF13B9DE000A}" destId="{EFF8D8AE-5E1A-42BF-B6E6-A6C2B7B68A64}" srcOrd="0" destOrd="1" presId="urn:microsoft.com/office/officeart/2005/8/layout/hProcess3"/>
    <dgm:cxn modelId="{C057A0BB-6C05-40ED-9E29-AE3A06024D2A}" srcId="{48EC25AC-0BD9-4761-98E5-BDA94FBC6AD8}" destId="{C89C63C4-AA81-48CF-9EE1-3562BD2B48B3}" srcOrd="5" destOrd="0" parTransId="{898F9CEB-E2F1-4959-92B6-847BA23C5D20}" sibTransId="{93670736-BAB7-4A6C-BDED-572193DB1792}"/>
    <dgm:cxn modelId="{FB53A24E-DBBE-45E5-8D46-3642998AB7EE}" srcId="{3A39A22E-F576-4608-8464-EF392B3BC2C3}" destId="{A12FC19F-69B4-4F8A-8372-609302093889}" srcOrd="0" destOrd="0" parTransId="{7A95E7AE-A0B9-4664-9C56-73E29721FFA3}" sibTransId="{81ECF553-108F-4708-ACF6-B42621EA8201}"/>
    <dgm:cxn modelId="{F608C3CE-8648-467F-B494-EAA5BEF8DD91}" type="presParOf" srcId="{1C05B676-7713-4B42-9EB4-01E433AB9CFE}" destId="{C23D1579-20F4-4C99-9924-53EAB32A6CB2}" srcOrd="0" destOrd="0" presId="urn:microsoft.com/office/officeart/2005/8/layout/hProcess3"/>
    <dgm:cxn modelId="{7B94D291-9E0E-4C8D-958D-BE5D858DD338}" type="presParOf" srcId="{1C05B676-7713-4B42-9EB4-01E433AB9CFE}" destId="{3E723BA9-316D-4F44-A532-4BDFE1ACE2A1}" srcOrd="1" destOrd="0" presId="urn:microsoft.com/office/officeart/2005/8/layout/hProcess3"/>
    <dgm:cxn modelId="{E99FAFF6-A837-417F-BF5A-0FF880367054}" type="presParOf" srcId="{3E723BA9-316D-4F44-A532-4BDFE1ACE2A1}" destId="{002EDF4B-4E71-414C-913E-5E5C0A392581}" srcOrd="0" destOrd="0" presId="urn:microsoft.com/office/officeart/2005/8/layout/hProcess3"/>
    <dgm:cxn modelId="{2AFBBE3F-5982-4624-9B07-D36822FD10DB}" type="presParOf" srcId="{3E723BA9-316D-4F44-A532-4BDFE1ACE2A1}" destId="{400A7445-64E3-4433-BF7F-0FC26D45745F}" srcOrd="1" destOrd="0" presId="urn:microsoft.com/office/officeart/2005/8/layout/hProcess3"/>
    <dgm:cxn modelId="{97FBD337-DC1C-49FA-9E4E-A5240AFB9D70}" type="presParOf" srcId="{400A7445-64E3-4433-BF7F-0FC26D45745F}" destId="{F65B1B27-8D2D-4A23-A9C1-CE31316E9B79}" srcOrd="0" destOrd="0" presId="urn:microsoft.com/office/officeart/2005/8/layout/hProcess3"/>
    <dgm:cxn modelId="{C2A01571-F618-4A70-BAB9-B4F525064921}" type="presParOf" srcId="{400A7445-64E3-4433-BF7F-0FC26D45745F}" destId="{B22A7D59-1A27-49A3-8EAC-8A9992A3A28A}" srcOrd="1" destOrd="0" presId="urn:microsoft.com/office/officeart/2005/8/layout/hProcess3"/>
    <dgm:cxn modelId="{514C57AF-A4E8-43FA-8532-7E1BC7594B8A}" type="presParOf" srcId="{400A7445-64E3-4433-BF7F-0FC26D45745F}" destId="{05F36C81-F07C-42C4-932D-F2016A77569C}" srcOrd="2" destOrd="0" presId="urn:microsoft.com/office/officeart/2005/8/layout/hProcess3"/>
    <dgm:cxn modelId="{759080A1-DA6E-475C-A299-0A7003CF2D59}" type="presParOf" srcId="{400A7445-64E3-4433-BF7F-0FC26D45745F}" destId="{C5E44A44-86E2-4D27-9D42-646650CA9C41}" srcOrd="3" destOrd="0" presId="urn:microsoft.com/office/officeart/2005/8/layout/hProcess3"/>
    <dgm:cxn modelId="{40DD8A21-0B8C-463A-A4B8-95546751F0E1}" type="presParOf" srcId="{400A7445-64E3-4433-BF7F-0FC26D45745F}" destId="{98EEA484-7984-43FB-8023-0FA6B0F5E128}" srcOrd="4" destOrd="0" presId="urn:microsoft.com/office/officeart/2005/8/layout/hProcess3"/>
    <dgm:cxn modelId="{435114D8-DEFA-4227-A2D9-9A3BCC4A3C09}" type="presParOf" srcId="{3E723BA9-316D-4F44-A532-4BDFE1ACE2A1}" destId="{D82DEAC9-5102-4E9E-ADE9-290E5B8F73FA}" srcOrd="2" destOrd="0" presId="urn:microsoft.com/office/officeart/2005/8/layout/hProcess3"/>
    <dgm:cxn modelId="{E927CD13-CBEE-4146-80C1-3EBF00919EE4}" type="presParOf" srcId="{3E723BA9-316D-4F44-A532-4BDFE1ACE2A1}" destId="{5D1BF50D-2265-4F39-94E4-43DA8F1F387B}" srcOrd="3" destOrd="0" presId="urn:microsoft.com/office/officeart/2005/8/layout/hProcess3"/>
    <dgm:cxn modelId="{550A30D9-1D24-46A3-A3DC-929AF07247E2}" type="presParOf" srcId="{5D1BF50D-2265-4F39-94E4-43DA8F1F387B}" destId="{A6DFC465-8A0C-4684-B95A-98FDEEF89B9A}" srcOrd="0" destOrd="0" presId="urn:microsoft.com/office/officeart/2005/8/layout/hProcess3"/>
    <dgm:cxn modelId="{D9232D68-3058-4758-A5B3-C3D342E099D7}" type="presParOf" srcId="{5D1BF50D-2265-4F39-94E4-43DA8F1F387B}" destId="{DE977B20-0AE4-4A15-B2FF-B59DB6926125}" srcOrd="1" destOrd="0" presId="urn:microsoft.com/office/officeart/2005/8/layout/hProcess3"/>
    <dgm:cxn modelId="{2F3B3493-A490-4F05-BCA1-704CD4EC56B9}" type="presParOf" srcId="{5D1BF50D-2265-4F39-94E4-43DA8F1F387B}" destId="{0CDF3E2E-5D67-472E-AA62-F3C822137BEB}" srcOrd="2" destOrd="0" presId="urn:microsoft.com/office/officeart/2005/8/layout/hProcess3"/>
    <dgm:cxn modelId="{6D0A5ACE-9B1D-4935-B089-DDCFE7BE0E1C}" type="presParOf" srcId="{5D1BF50D-2265-4F39-94E4-43DA8F1F387B}" destId="{2AF1C5B1-2A49-4E98-AF15-F693071E1ABB}" srcOrd="3" destOrd="0" presId="urn:microsoft.com/office/officeart/2005/8/layout/hProcess3"/>
    <dgm:cxn modelId="{21E0555E-B524-4D65-BFAC-5C60235FE67A}" type="presParOf" srcId="{5D1BF50D-2265-4F39-94E4-43DA8F1F387B}" destId="{AC4CFFCE-D302-4C49-9613-A056D135F477}" srcOrd="4" destOrd="0" presId="urn:microsoft.com/office/officeart/2005/8/layout/hProcess3"/>
    <dgm:cxn modelId="{52FFE1E4-E06F-4EAE-A600-121FBE6388F6}" type="presParOf" srcId="{3E723BA9-316D-4F44-A532-4BDFE1ACE2A1}" destId="{391DCF99-7494-4A7B-BCFB-599EC8AB779B}" srcOrd="4" destOrd="0" presId="urn:microsoft.com/office/officeart/2005/8/layout/hProcess3"/>
    <dgm:cxn modelId="{3996E351-1E2A-4DEA-B231-F12D1D7FE23A}" type="presParOf" srcId="{3E723BA9-316D-4F44-A532-4BDFE1ACE2A1}" destId="{D04B9646-3BED-41CF-80DD-7ED2F1204F6C}" srcOrd="5" destOrd="0" presId="urn:microsoft.com/office/officeart/2005/8/layout/hProcess3"/>
    <dgm:cxn modelId="{7D3253AE-9719-47CC-A99F-C90224662856}" type="presParOf" srcId="{D04B9646-3BED-41CF-80DD-7ED2F1204F6C}" destId="{0FA269D2-8D00-4568-851B-12142B6D4893}" srcOrd="0" destOrd="0" presId="urn:microsoft.com/office/officeart/2005/8/layout/hProcess3"/>
    <dgm:cxn modelId="{60CD9BA0-3CCB-46CD-AE13-867689C38364}" type="presParOf" srcId="{D04B9646-3BED-41CF-80DD-7ED2F1204F6C}" destId="{73C34D74-1A3A-41F8-8B35-B097A36D156C}" srcOrd="1" destOrd="0" presId="urn:microsoft.com/office/officeart/2005/8/layout/hProcess3"/>
    <dgm:cxn modelId="{3FE44959-54F1-4378-9206-37E5F2F1863B}" type="presParOf" srcId="{D04B9646-3BED-41CF-80DD-7ED2F1204F6C}" destId="{911574D2-E27E-4CEE-B654-56655A2B8B2F}" srcOrd="2" destOrd="0" presId="urn:microsoft.com/office/officeart/2005/8/layout/hProcess3"/>
    <dgm:cxn modelId="{8C2C9A0A-49B2-4429-9CB1-E2BBF31C9939}" type="presParOf" srcId="{D04B9646-3BED-41CF-80DD-7ED2F1204F6C}" destId="{F90B37CC-F8A4-4301-B197-06B93723A7DC}" srcOrd="3" destOrd="0" presId="urn:microsoft.com/office/officeart/2005/8/layout/hProcess3"/>
    <dgm:cxn modelId="{8CC9D847-348E-4D84-B2B1-CDC1F3F1951A}" type="presParOf" srcId="{D04B9646-3BED-41CF-80DD-7ED2F1204F6C}" destId="{2EC5201D-540A-45E4-BCB3-7D776A883A43}" srcOrd="4" destOrd="0" presId="urn:microsoft.com/office/officeart/2005/8/layout/hProcess3"/>
    <dgm:cxn modelId="{E2C7C12C-3026-48A8-AA27-4744848E74E9}" type="presParOf" srcId="{3E723BA9-316D-4F44-A532-4BDFE1ACE2A1}" destId="{378D1A71-0910-4E1C-9A79-AACE3175C1BC}" srcOrd="6" destOrd="0" presId="urn:microsoft.com/office/officeart/2005/8/layout/hProcess3"/>
    <dgm:cxn modelId="{9076C3C4-34CA-4A79-B28B-C6D08090006D}" type="presParOf" srcId="{3E723BA9-316D-4F44-A532-4BDFE1ACE2A1}" destId="{274FC669-B76D-41C3-A54C-A69BFA375F4A}" srcOrd="7" destOrd="0" presId="urn:microsoft.com/office/officeart/2005/8/layout/hProcess3"/>
    <dgm:cxn modelId="{90DF94B1-46FB-420C-A7EF-71B3F8B93A77}" type="presParOf" srcId="{274FC669-B76D-41C3-A54C-A69BFA375F4A}" destId="{A0B9668C-14DF-4F1D-AC93-9AD788463342}" srcOrd="0" destOrd="0" presId="urn:microsoft.com/office/officeart/2005/8/layout/hProcess3"/>
    <dgm:cxn modelId="{683A654B-4A55-4418-9821-4C72E1174D8A}" type="presParOf" srcId="{274FC669-B76D-41C3-A54C-A69BFA375F4A}" destId="{2B8C02B5-0810-49B9-BEDE-A72B41C0FEB9}" srcOrd="1" destOrd="0" presId="urn:microsoft.com/office/officeart/2005/8/layout/hProcess3"/>
    <dgm:cxn modelId="{3FF8F38D-38FE-4287-890F-A37C9154A09F}" type="presParOf" srcId="{274FC669-B76D-41C3-A54C-A69BFA375F4A}" destId="{F4285A7A-2E67-46EF-B689-6CD163EB681D}" srcOrd="2" destOrd="0" presId="urn:microsoft.com/office/officeart/2005/8/layout/hProcess3"/>
    <dgm:cxn modelId="{6B3027CC-DD65-4035-A659-889B00A323E2}" type="presParOf" srcId="{274FC669-B76D-41C3-A54C-A69BFA375F4A}" destId="{0825F4A7-6827-4832-AD93-CF8D1BA7F944}" srcOrd="3" destOrd="0" presId="urn:microsoft.com/office/officeart/2005/8/layout/hProcess3"/>
    <dgm:cxn modelId="{AD72847A-7CB7-4C35-8A09-7FEEFE9157BE}" type="presParOf" srcId="{274FC669-B76D-41C3-A54C-A69BFA375F4A}" destId="{A7237E5D-C402-446D-B257-71BE707ED8CF}" srcOrd="4" destOrd="0" presId="urn:microsoft.com/office/officeart/2005/8/layout/hProcess3"/>
    <dgm:cxn modelId="{A69A869D-39CA-41DE-8296-F8B0E90EBEBC}" type="presParOf" srcId="{3E723BA9-316D-4F44-A532-4BDFE1ACE2A1}" destId="{4ACC22B2-1CB7-4EF9-950B-49B2CE018A22}" srcOrd="8" destOrd="0" presId="urn:microsoft.com/office/officeart/2005/8/layout/hProcess3"/>
    <dgm:cxn modelId="{FF1A91FB-116A-4F6A-91E5-2324E54A05D5}" type="presParOf" srcId="{3E723BA9-316D-4F44-A532-4BDFE1ACE2A1}" destId="{7AEA488B-94D2-42C3-BF97-206EAC3C4D03}" srcOrd="9" destOrd="0" presId="urn:microsoft.com/office/officeart/2005/8/layout/hProcess3"/>
    <dgm:cxn modelId="{27F29553-9E5E-4281-9C38-F6EBCDAE5822}" type="presParOf" srcId="{7AEA488B-94D2-42C3-BF97-206EAC3C4D03}" destId="{8EDE9F7B-2090-4ED9-A388-5EBCD5377B2F}" srcOrd="0" destOrd="0" presId="urn:microsoft.com/office/officeart/2005/8/layout/hProcess3"/>
    <dgm:cxn modelId="{1251D0B4-5710-4CB1-BDEE-E83F9ADAE938}" type="presParOf" srcId="{7AEA488B-94D2-42C3-BF97-206EAC3C4D03}" destId="{70DABE4B-C001-4555-81D2-05D0B3F5B2EF}" srcOrd="1" destOrd="0" presId="urn:microsoft.com/office/officeart/2005/8/layout/hProcess3"/>
    <dgm:cxn modelId="{06B2F5CC-DF67-42C4-AE53-C810232AFE29}" type="presParOf" srcId="{7AEA488B-94D2-42C3-BF97-206EAC3C4D03}" destId="{492655F9-F8BA-4C43-9554-DC0F3FC56143}" srcOrd="2" destOrd="0" presId="urn:microsoft.com/office/officeart/2005/8/layout/hProcess3"/>
    <dgm:cxn modelId="{D6FC809D-EFAC-40E4-9CCC-C8CE34FC66EF}" type="presParOf" srcId="{7AEA488B-94D2-42C3-BF97-206EAC3C4D03}" destId="{40D0A441-A2E7-4141-8548-1812586D090F}" srcOrd="3" destOrd="0" presId="urn:microsoft.com/office/officeart/2005/8/layout/hProcess3"/>
    <dgm:cxn modelId="{A40B5552-118D-4E08-8B4B-B666E91A4DF4}" type="presParOf" srcId="{7AEA488B-94D2-42C3-BF97-206EAC3C4D03}" destId="{EFF8D8AE-5E1A-42BF-B6E6-A6C2B7B68A64}" srcOrd="4" destOrd="0" presId="urn:microsoft.com/office/officeart/2005/8/layout/hProcess3"/>
    <dgm:cxn modelId="{37AA42D3-8AE3-4237-8171-E369179CE834}" type="presParOf" srcId="{3E723BA9-316D-4F44-A532-4BDFE1ACE2A1}" destId="{6873FF70-2D9B-4456-82AE-989E6AF3569F}" srcOrd="10" destOrd="0" presId="urn:microsoft.com/office/officeart/2005/8/layout/hProcess3"/>
    <dgm:cxn modelId="{E43C4356-DF96-4000-9AFE-D4C48B72963C}" type="presParOf" srcId="{3E723BA9-316D-4F44-A532-4BDFE1ACE2A1}" destId="{49F8E5F4-2292-4F6F-85F1-C0E920F92BED}" srcOrd="11" destOrd="0" presId="urn:microsoft.com/office/officeart/2005/8/layout/hProcess3"/>
    <dgm:cxn modelId="{48FA6EDA-883E-488C-84DE-6EFE4D3CEC3B}" type="presParOf" srcId="{49F8E5F4-2292-4F6F-85F1-C0E920F92BED}" destId="{0FE789C5-803E-4CA7-918A-BEA65139A927}" srcOrd="0" destOrd="0" presId="urn:microsoft.com/office/officeart/2005/8/layout/hProcess3"/>
    <dgm:cxn modelId="{54FBA551-C525-460A-8B9A-A448B0F489EF}" type="presParOf" srcId="{49F8E5F4-2292-4F6F-85F1-C0E920F92BED}" destId="{91C3AFE6-4DB4-4FFD-9859-6E1C36C47840}" srcOrd="1" destOrd="0" presId="urn:microsoft.com/office/officeart/2005/8/layout/hProcess3"/>
    <dgm:cxn modelId="{8AEE7405-2027-44AD-A08A-37F4D8F8C140}" type="presParOf" srcId="{49F8E5F4-2292-4F6F-85F1-C0E920F92BED}" destId="{0D8A17E3-11AF-4B17-BF53-3BEB01FDB647}" srcOrd="2" destOrd="0" presId="urn:microsoft.com/office/officeart/2005/8/layout/hProcess3"/>
    <dgm:cxn modelId="{2A0178A0-7CF2-44BC-B89F-2673EB5B986F}" type="presParOf" srcId="{49F8E5F4-2292-4F6F-85F1-C0E920F92BED}" destId="{7896FF5B-0BC3-4754-952D-F70DD187321F}" srcOrd="3" destOrd="0" presId="urn:microsoft.com/office/officeart/2005/8/layout/hProcess3"/>
    <dgm:cxn modelId="{B42E320B-EBFF-4A2E-97E8-7D86E5CD60E4}" type="presParOf" srcId="{49F8E5F4-2292-4F6F-85F1-C0E920F92BED}" destId="{ACBBD3F6-8ACA-4125-9AA2-80AA937F6987}" srcOrd="4" destOrd="0" presId="urn:microsoft.com/office/officeart/2005/8/layout/hProcess3"/>
    <dgm:cxn modelId="{D5E63D68-689F-4243-ABD7-DD64D3D38989}" type="presParOf" srcId="{3E723BA9-316D-4F44-A532-4BDFE1ACE2A1}" destId="{E6DFB341-95AE-4213-83E5-739A59EF9660}" srcOrd="12" destOrd="0" presId="urn:microsoft.com/office/officeart/2005/8/layout/hProcess3"/>
    <dgm:cxn modelId="{2D2AFF7D-D583-4CBA-9363-B28E2AD62AD9}" type="presParOf" srcId="{3E723BA9-316D-4F44-A532-4BDFE1ACE2A1}" destId="{A51F8A7B-1C5A-47A2-B14C-8F1A476D8517}" srcOrd="13" destOrd="0" presId="urn:microsoft.com/office/officeart/2005/8/layout/hProcess3"/>
    <dgm:cxn modelId="{A0A1DFDA-D5A1-47F2-AC84-16ACD21E69F5}" type="presParOf" srcId="{A51F8A7B-1C5A-47A2-B14C-8F1A476D8517}" destId="{32301329-B47E-4210-9694-03FED8AF3FF4}" srcOrd="0" destOrd="0" presId="urn:microsoft.com/office/officeart/2005/8/layout/hProcess3"/>
    <dgm:cxn modelId="{5337000A-3327-41A8-9CBC-A591DA0A7917}" type="presParOf" srcId="{A51F8A7B-1C5A-47A2-B14C-8F1A476D8517}" destId="{F3A8CCC2-0F89-40E4-BA69-082339A11075}" srcOrd="1" destOrd="0" presId="urn:microsoft.com/office/officeart/2005/8/layout/hProcess3"/>
    <dgm:cxn modelId="{AF5DF042-A93A-41C2-8431-CCE5361DF7D6}" type="presParOf" srcId="{A51F8A7B-1C5A-47A2-B14C-8F1A476D8517}" destId="{0C3FA594-AFB5-499F-9AF8-EB543CC51242}" srcOrd="2" destOrd="0" presId="urn:microsoft.com/office/officeart/2005/8/layout/hProcess3"/>
    <dgm:cxn modelId="{BC7697F6-ED16-4545-8A87-97A404FB1015}" type="presParOf" srcId="{A51F8A7B-1C5A-47A2-B14C-8F1A476D8517}" destId="{8DF8AF26-72FD-40A8-8460-1BF9F0EBB80D}" srcOrd="3" destOrd="0" presId="urn:microsoft.com/office/officeart/2005/8/layout/hProcess3"/>
    <dgm:cxn modelId="{BBC11D5C-AABA-4E18-BECE-61C1AB74DA3C}" type="presParOf" srcId="{A51F8A7B-1C5A-47A2-B14C-8F1A476D8517}" destId="{2B93621E-0786-4421-8366-8458523119AC}" srcOrd="4" destOrd="0" presId="urn:microsoft.com/office/officeart/2005/8/layout/hProcess3"/>
    <dgm:cxn modelId="{BA763045-B092-4E42-A308-07D12A58F05C}" type="presParOf" srcId="{3E723BA9-316D-4F44-A532-4BDFE1ACE2A1}" destId="{34C7A65C-B2DB-49E9-A470-DBA52CA57A1C}" srcOrd="14" destOrd="0" presId="urn:microsoft.com/office/officeart/2005/8/layout/hProcess3"/>
    <dgm:cxn modelId="{B9ED9E63-F6D4-43AF-9039-E24405CA41CC}" type="presParOf" srcId="{3E723BA9-316D-4F44-A532-4BDFE1ACE2A1}" destId="{B282F274-8EDF-4B2C-899B-1214D29BD4DC}" srcOrd="15" destOrd="0" presId="urn:microsoft.com/office/officeart/2005/8/layout/hProcess3"/>
    <dgm:cxn modelId="{D4DD925B-572E-40FC-B014-60102D1A7B8D}" type="presParOf" srcId="{3E723BA9-316D-4F44-A532-4BDFE1ACE2A1}" destId="{24BB723E-41A6-4492-AB53-BDE5DD85D2B6}" srcOrd="16" destOrd="0" presId="urn:microsoft.com/office/officeart/2005/8/layout/hProcess3"/>
  </dgm:cxnLst>
  <dgm:bg/>
  <dgm:whole/>
</dgm:dataModel>
</file>

<file path=ppt/diagrams/data2.xml><?xml version="1.0" encoding="utf-8"?>
<dgm:dataModel xmlns:dgm="http://schemas.openxmlformats.org/drawingml/2006/diagram" xmlns:a="http://schemas.openxmlformats.org/drawingml/2006/main">
  <dgm:ptLst>
    <dgm:pt modelId="{A2F57256-689A-49E0-A510-ACB29048478C}" type="doc">
      <dgm:prSet loTypeId="urn:microsoft.com/office/officeart/2005/8/layout/chevron2" loCatId="list" qsTypeId="urn:microsoft.com/office/officeart/2005/8/quickstyle/3d3" qsCatId="3D" csTypeId="urn:microsoft.com/office/officeart/2005/8/colors/accent0_3" csCatId="mainScheme" phldr="1"/>
      <dgm:spPr/>
      <dgm:t>
        <a:bodyPr/>
        <a:lstStyle/>
        <a:p>
          <a:endParaRPr lang="en-US"/>
        </a:p>
      </dgm:t>
    </dgm:pt>
    <dgm:pt modelId="{9614AF73-6CD5-4A81-A245-689C4E5517A2}">
      <dgm:prSet phldrT="[Text]"/>
      <dgm:spPr/>
      <dgm:t>
        <a:bodyPr/>
        <a:lstStyle/>
        <a:p>
          <a:r>
            <a:rPr lang="ro-RO" dirty="0" smtClean="0"/>
            <a:t>1.</a:t>
          </a:r>
          <a:endParaRPr lang="en-US" dirty="0"/>
        </a:p>
      </dgm:t>
    </dgm:pt>
    <dgm:pt modelId="{7B78D804-63EE-4A79-9F59-9B08DB70E9FF}" type="parTrans" cxnId="{EDDE2FB9-8C8F-4A59-A8FC-6D04C3828D50}">
      <dgm:prSet/>
      <dgm:spPr/>
      <dgm:t>
        <a:bodyPr/>
        <a:lstStyle/>
        <a:p>
          <a:endParaRPr lang="en-US"/>
        </a:p>
      </dgm:t>
    </dgm:pt>
    <dgm:pt modelId="{86608F8F-7B42-440A-9E41-AFF168361B09}" type="sibTrans" cxnId="{EDDE2FB9-8C8F-4A59-A8FC-6D04C3828D50}">
      <dgm:prSet/>
      <dgm:spPr/>
      <dgm:t>
        <a:bodyPr/>
        <a:lstStyle/>
        <a:p>
          <a:endParaRPr lang="en-US"/>
        </a:p>
      </dgm:t>
    </dgm:pt>
    <dgm:pt modelId="{875CDF9F-BE0A-4B4C-A927-C6829DB3EBFF}">
      <dgm:prSet phldrT="[Text]"/>
      <dgm:spPr/>
      <dgm:t>
        <a:bodyPr/>
        <a:lstStyle/>
        <a:p>
          <a:r>
            <a:rPr lang="en-US" dirty="0" smtClean="0">
              <a:solidFill>
                <a:schemeClr val="bg1"/>
              </a:solidFill>
            </a:rPr>
            <a:t>Waste prevention</a:t>
          </a:r>
          <a:endParaRPr lang="en-US" dirty="0">
            <a:solidFill>
              <a:schemeClr val="bg1"/>
            </a:solidFill>
          </a:endParaRPr>
        </a:p>
      </dgm:t>
    </dgm:pt>
    <dgm:pt modelId="{0C95D500-F7DA-4B23-B8D5-161B86A0DD21}" type="parTrans" cxnId="{DAC98C68-4D3B-4950-AF7B-F8672295FFB2}">
      <dgm:prSet/>
      <dgm:spPr/>
      <dgm:t>
        <a:bodyPr/>
        <a:lstStyle/>
        <a:p>
          <a:endParaRPr lang="en-US"/>
        </a:p>
      </dgm:t>
    </dgm:pt>
    <dgm:pt modelId="{5BAD2C2C-BA4E-49A8-B690-BDFB8E0BD6C4}" type="sibTrans" cxnId="{DAC98C68-4D3B-4950-AF7B-F8672295FFB2}">
      <dgm:prSet/>
      <dgm:spPr/>
      <dgm:t>
        <a:bodyPr/>
        <a:lstStyle/>
        <a:p>
          <a:endParaRPr lang="en-US"/>
        </a:p>
      </dgm:t>
    </dgm:pt>
    <dgm:pt modelId="{9ADC4633-3E06-4D2E-9D87-5592A4F9AFC9}">
      <dgm:prSet phldrT="[Text]"/>
      <dgm:spPr/>
      <dgm:t>
        <a:bodyPr/>
        <a:lstStyle/>
        <a:p>
          <a:r>
            <a:rPr lang="ro-RO" dirty="0" smtClean="0"/>
            <a:t>2.</a:t>
          </a:r>
          <a:endParaRPr lang="en-US" dirty="0"/>
        </a:p>
      </dgm:t>
    </dgm:pt>
    <dgm:pt modelId="{083B296C-C65F-4034-8AA4-EF89C044F792}" type="parTrans" cxnId="{74AC9690-982E-4C5C-A1E2-85348F7F577B}">
      <dgm:prSet/>
      <dgm:spPr/>
      <dgm:t>
        <a:bodyPr/>
        <a:lstStyle/>
        <a:p>
          <a:endParaRPr lang="en-US"/>
        </a:p>
      </dgm:t>
    </dgm:pt>
    <dgm:pt modelId="{0D95F013-9DFD-418A-AA25-6DB26C3650E3}" type="sibTrans" cxnId="{74AC9690-982E-4C5C-A1E2-85348F7F577B}">
      <dgm:prSet/>
      <dgm:spPr/>
      <dgm:t>
        <a:bodyPr/>
        <a:lstStyle/>
        <a:p>
          <a:endParaRPr lang="en-US"/>
        </a:p>
      </dgm:t>
    </dgm:pt>
    <dgm:pt modelId="{7E281538-71FD-4560-83CB-ACE69FC76BF9}">
      <dgm:prSet phldrT="[Text]"/>
      <dgm:spPr/>
      <dgm:t>
        <a:bodyPr/>
        <a:lstStyle/>
        <a:p>
          <a:r>
            <a:rPr lang="en-US" dirty="0" smtClean="0">
              <a:solidFill>
                <a:schemeClr val="bg1"/>
              </a:solidFill>
            </a:rPr>
            <a:t>Recycling and recovery</a:t>
          </a:r>
          <a:endParaRPr lang="en-US" dirty="0">
            <a:solidFill>
              <a:schemeClr val="bg1"/>
            </a:solidFill>
          </a:endParaRPr>
        </a:p>
      </dgm:t>
    </dgm:pt>
    <dgm:pt modelId="{67D48E2C-679A-4BEC-BABE-0908F7B1CE9B}" type="parTrans" cxnId="{815ADA11-3CC2-4D18-82A6-5616ADC97529}">
      <dgm:prSet/>
      <dgm:spPr/>
      <dgm:t>
        <a:bodyPr/>
        <a:lstStyle/>
        <a:p>
          <a:endParaRPr lang="en-US"/>
        </a:p>
      </dgm:t>
    </dgm:pt>
    <dgm:pt modelId="{AD1D5D5C-6224-4177-944F-CE8B06DC0C05}" type="sibTrans" cxnId="{815ADA11-3CC2-4D18-82A6-5616ADC97529}">
      <dgm:prSet/>
      <dgm:spPr/>
      <dgm:t>
        <a:bodyPr/>
        <a:lstStyle/>
        <a:p>
          <a:endParaRPr lang="en-US"/>
        </a:p>
      </dgm:t>
    </dgm:pt>
    <dgm:pt modelId="{97C30251-5CBC-4CA2-8485-8EA12207E324}">
      <dgm:prSet phldrT="[Text]"/>
      <dgm:spPr/>
      <dgm:t>
        <a:bodyPr/>
        <a:lstStyle/>
        <a:p>
          <a:r>
            <a:rPr lang="ro-RO" dirty="0" smtClean="0"/>
            <a:t>3.</a:t>
          </a:r>
          <a:endParaRPr lang="en-US" dirty="0"/>
        </a:p>
      </dgm:t>
    </dgm:pt>
    <dgm:pt modelId="{F7C6FE16-8016-4AE0-9D82-7753388F4ECC}" type="parTrans" cxnId="{490B133C-436B-4F50-8929-8F12AB114198}">
      <dgm:prSet/>
      <dgm:spPr/>
      <dgm:t>
        <a:bodyPr/>
        <a:lstStyle/>
        <a:p>
          <a:endParaRPr lang="en-US"/>
        </a:p>
      </dgm:t>
    </dgm:pt>
    <dgm:pt modelId="{D449F402-8FDB-45A2-855C-86D3733D5DCC}" type="sibTrans" cxnId="{490B133C-436B-4F50-8929-8F12AB114198}">
      <dgm:prSet/>
      <dgm:spPr/>
      <dgm:t>
        <a:bodyPr/>
        <a:lstStyle/>
        <a:p>
          <a:endParaRPr lang="en-US"/>
        </a:p>
      </dgm:t>
    </dgm:pt>
    <dgm:pt modelId="{23CF28CC-7B47-4993-B3FC-BDA8D4353161}">
      <dgm:prSet phldrT="[Text]"/>
      <dgm:spPr/>
      <dgm:t>
        <a:bodyPr/>
        <a:lstStyle/>
        <a:p>
          <a:r>
            <a:rPr lang="en-US" dirty="0" smtClean="0">
              <a:solidFill>
                <a:schemeClr val="bg1"/>
              </a:solidFill>
            </a:rPr>
            <a:t>Final disposal of waste</a:t>
          </a:r>
          <a:endParaRPr lang="en-US" dirty="0">
            <a:solidFill>
              <a:schemeClr val="bg1"/>
            </a:solidFill>
          </a:endParaRPr>
        </a:p>
      </dgm:t>
    </dgm:pt>
    <dgm:pt modelId="{54127E23-268D-465B-BA4D-32FF7C2E6BB6}" type="parTrans" cxnId="{F6167201-FB42-441E-967C-4AC682A43DDC}">
      <dgm:prSet/>
      <dgm:spPr/>
      <dgm:t>
        <a:bodyPr/>
        <a:lstStyle/>
        <a:p>
          <a:endParaRPr lang="en-US"/>
        </a:p>
      </dgm:t>
    </dgm:pt>
    <dgm:pt modelId="{835FCC54-CE27-45B8-B3C6-281F41E4C73D}" type="sibTrans" cxnId="{F6167201-FB42-441E-967C-4AC682A43DDC}">
      <dgm:prSet/>
      <dgm:spPr/>
      <dgm:t>
        <a:bodyPr/>
        <a:lstStyle/>
        <a:p>
          <a:endParaRPr lang="en-US"/>
        </a:p>
      </dgm:t>
    </dgm:pt>
    <dgm:pt modelId="{70E893BA-C7ED-4D65-943D-3E88FE127E71}">
      <dgm:prSet phldrT="[Text]"/>
      <dgm:spPr/>
      <dgm:t>
        <a:bodyPr/>
        <a:lstStyle/>
        <a:p>
          <a:r>
            <a:rPr lang="en-US" dirty="0" smtClean="0">
              <a:solidFill>
                <a:schemeClr val="bg1"/>
              </a:solidFill>
            </a:rPr>
            <a:t>related </a:t>
          </a:r>
          <a:r>
            <a:rPr lang="en-US" dirty="0" smtClean="0">
              <a:solidFill>
                <a:schemeClr val="bg1"/>
              </a:solidFill>
            </a:rPr>
            <a:t>directly </a:t>
          </a:r>
          <a:r>
            <a:rPr lang="en-US" dirty="0" smtClean="0">
              <a:solidFill>
                <a:schemeClr val="bg1"/>
              </a:solidFill>
            </a:rPr>
            <a:t>to the improvement of the production methods, as well as the determination of the consumers to change their consumption habits, finally generating smaller quantities of waste</a:t>
          </a:r>
          <a:r>
            <a:rPr lang="en-US" dirty="0" smtClean="0">
              <a:solidFill>
                <a:schemeClr val="bg1"/>
              </a:solidFill>
            </a:rPr>
            <a:t>;</a:t>
          </a:r>
          <a:endParaRPr lang="en-US" dirty="0">
            <a:solidFill>
              <a:schemeClr val="bg1"/>
            </a:solidFill>
          </a:endParaRPr>
        </a:p>
      </dgm:t>
    </dgm:pt>
    <dgm:pt modelId="{13D1E7E2-7CC9-4F46-9278-6CCDDD565477}" type="parTrans" cxnId="{870AE968-4E42-4799-9F18-459EAA01BA6C}">
      <dgm:prSet/>
      <dgm:spPr/>
      <dgm:t>
        <a:bodyPr/>
        <a:lstStyle/>
        <a:p>
          <a:endParaRPr lang="en-US"/>
        </a:p>
      </dgm:t>
    </dgm:pt>
    <dgm:pt modelId="{BFFBD250-2488-4647-9403-99B12454A79B}" type="sibTrans" cxnId="{870AE968-4E42-4799-9F18-459EAA01BA6C}">
      <dgm:prSet/>
      <dgm:spPr/>
      <dgm:t>
        <a:bodyPr/>
        <a:lstStyle/>
        <a:p>
          <a:endParaRPr lang="en-US"/>
        </a:p>
      </dgm:t>
    </dgm:pt>
    <dgm:pt modelId="{3F44FD41-459E-4A13-A514-98E8C6914467}">
      <dgm:prSet phldrT="[Text]"/>
      <dgm:spPr/>
      <dgm:t>
        <a:bodyPr/>
        <a:lstStyle/>
        <a:p>
          <a:r>
            <a:rPr lang="en-US" dirty="0" smtClean="0">
              <a:solidFill>
                <a:schemeClr val="bg1"/>
              </a:solidFill>
            </a:rPr>
            <a:t>encouraging the recovery of the component materials and their recycling.</a:t>
          </a:r>
          <a:endParaRPr lang="en-US" dirty="0">
            <a:solidFill>
              <a:schemeClr val="bg1"/>
            </a:solidFill>
          </a:endParaRPr>
        </a:p>
      </dgm:t>
    </dgm:pt>
    <dgm:pt modelId="{7FBE4B1A-BC81-4DE3-B140-4A2C31676B6C}" type="parTrans" cxnId="{E627CF1B-7250-4590-AF38-05E34AE6137B}">
      <dgm:prSet/>
      <dgm:spPr/>
      <dgm:t>
        <a:bodyPr/>
        <a:lstStyle/>
        <a:p>
          <a:endParaRPr lang="en-US"/>
        </a:p>
      </dgm:t>
    </dgm:pt>
    <dgm:pt modelId="{C486FE46-EB55-480A-AD9C-1652A0827EED}" type="sibTrans" cxnId="{E627CF1B-7250-4590-AF38-05E34AE6137B}">
      <dgm:prSet/>
      <dgm:spPr/>
      <dgm:t>
        <a:bodyPr/>
        <a:lstStyle/>
        <a:p>
          <a:endParaRPr lang="en-US"/>
        </a:p>
      </dgm:t>
    </dgm:pt>
    <dgm:pt modelId="{B005ED0F-6A9B-48D9-A6A0-B86DB0725506}">
      <dgm:prSet phldrT="[Text]"/>
      <dgm:spPr/>
      <dgm:t>
        <a:bodyPr/>
        <a:lstStyle/>
        <a:p>
          <a:r>
            <a:rPr lang="en-US" dirty="0" smtClean="0">
              <a:solidFill>
                <a:schemeClr val="bg1"/>
              </a:solidFill>
            </a:rPr>
            <a:t>at this stage the waste cannot be recovered, and these must be eliminated from the perspective of safety for the environment, but also for human health, with a strict monitoring program.</a:t>
          </a:r>
          <a:r>
            <a:rPr lang="ro-RO" dirty="0" smtClean="0">
              <a:solidFill>
                <a:schemeClr val="bg1"/>
              </a:solidFill>
            </a:rPr>
            <a:t> </a:t>
          </a:r>
          <a:endParaRPr lang="en-US" dirty="0">
            <a:solidFill>
              <a:schemeClr val="bg1"/>
            </a:solidFill>
          </a:endParaRPr>
        </a:p>
      </dgm:t>
    </dgm:pt>
    <dgm:pt modelId="{F4586DA2-24DD-4A3A-AB54-1669EE278543}" type="parTrans" cxnId="{B636A95C-D37F-4F21-A99C-3E6039AF911C}">
      <dgm:prSet/>
      <dgm:spPr/>
      <dgm:t>
        <a:bodyPr/>
        <a:lstStyle/>
        <a:p>
          <a:endParaRPr lang="en-US"/>
        </a:p>
      </dgm:t>
    </dgm:pt>
    <dgm:pt modelId="{9B200129-F210-454C-B521-D2E5215DB1E5}" type="sibTrans" cxnId="{B636A95C-D37F-4F21-A99C-3E6039AF911C}">
      <dgm:prSet/>
      <dgm:spPr/>
      <dgm:t>
        <a:bodyPr/>
        <a:lstStyle/>
        <a:p>
          <a:endParaRPr lang="en-US"/>
        </a:p>
      </dgm:t>
    </dgm:pt>
    <dgm:pt modelId="{9D371B97-1A9B-436C-9D13-19581FD90F11}" type="pres">
      <dgm:prSet presAssocID="{A2F57256-689A-49E0-A510-ACB29048478C}" presName="linearFlow" presStyleCnt="0">
        <dgm:presLayoutVars>
          <dgm:dir/>
          <dgm:animLvl val="lvl"/>
          <dgm:resizeHandles val="exact"/>
        </dgm:presLayoutVars>
      </dgm:prSet>
      <dgm:spPr/>
      <dgm:t>
        <a:bodyPr/>
        <a:lstStyle/>
        <a:p>
          <a:endParaRPr lang="en-US"/>
        </a:p>
      </dgm:t>
    </dgm:pt>
    <dgm:pt modelId="{91D15538-A089-4E27-9696-3F0401B76E91}" type="pres">
      <dgm:prSet presAssocID="{9614AF73-6CD5-4A81-A245-689C4E5517A2}" presName="composite" presStyleCnt="0"/>
      <dgm:spPr/>
      <dgm:t>
        <a:bodyPr/>
        <a:lstStyle/>
        <a:p>
          <a:endParaRPr lang="en-US"/>
        </a:p>
      </dgm:t>
    </dgm:pt>
    <dgm:pt modelId="{05C206D0-A523-48B4-9E66-471331F7BB34}" type="pres">
      <dgm:prSet presAssocID="{9614AF73-6CD5-4A81-A245-689C4E5517A2}" presName="parentText" presStyleLbl="alignNode1" presStyleIdx="0" presStyleCnt="3">
        <dgm:presLayoutVars>
          <dgm:chMax val="1"/>
          <dgm:bulletEnabled val="1"/>
        </dgm:presLayoutVars>
      </dgm:prSet>
      <dgm:spPr/>
      <dgm:t>
        <a:bodyPr/>
        <a:lstStyle/>
        <a:p>
          <a:endParaRPr lang="en-US"/>
        </a:p>
      </dgm:t>
    </dgm:pt>
    <dgm:pt modelId="{D041B897-6A93-47D1-90BD-647874F104BA}" type="pres">
      <dgm:prSet presAssocID="{9614AF73-6CD5-4A81-A245-689C4E5517A2}" presName="descendantText" presStyleLbl="alignAcc1" presStyleIdx="0" presStyleCnt="3">
        <dgm:presLayoutVars>
          <dgm:bulletEnabled val="1"/>
        </dgm:presLayoutVars>
      </dgm:prSet>
      <dgm:spPr/>
      <dgm:t>
        <a:bodyPr/>
        <a:lstStyle/>
        <a:p>
          <a:endParaRPr lang="en-US"/>
        </a:p>
      </dgm:t>
    </dgm:pt>
    <dgm:pt modelId="{20CE44EB-483C-44EA-A12E-F0BC070479C0}" type="pres">
      <dgm:prSet presAssocID="{86608F8F-7B42-440A-9E41-AFF168361B09}" presName="sp" presStyleCnt="0"/>
      <dgm:spPr/>
      <dgm:t>
        <a:bodyPr/>
        <a:lstStyle/>
        <a:p>
          <a:endParaRPr lang="en-US"/>
        </a:p>
      </dgm:t>
    </dgm:pt>
    <dgm:pt modelId="{271088FC-7DAC-492E-A56E-A7989FCB347F}" type="pres">
      <dgm:prSet presAssocID="{9ADC4633-3E06-4D2E-9D87-5592A4F9AFC9}" presName="composite" presStyleCnt="0"/>
      <dgm:spPr/>
      <dgm:t>
        <a:bodyPr/>
        <a:lstStyle/>
        <a:p>
          <a:endParaRPr lang="en-US"/>
        </a:p>
      </dgm:t>
    </dgm:pt>
    <dgm:pt modelId="{B2B6E055-C4AB-491C-AD33-533CF47E9BD1}" type="pres">
      <dgm:prSet presAssocID="{9ADC4633-3E06-4D2E-9D87-5592A4F9AFC9}" presName="parentText" presStyleLbl="alignNode1" presStyleIdx="1" presStyleCnt="3">
        <dgm:presLayoutVars>
          <dgm:chMax val="1"/>
          <dgm:bulletEnabled val="1"/>
        </dgm:presLayoutVars>
      </dgm:prSet>
      <dgm:spPr/>
      <dgm:t>
        <a:bodyPr/>
        <a:lstStyle/>
        <a:p>
          <a:endParaRPr lang="en-US"/>
        </a:p>
      </dgm:t>
    </dgm:pt>
    <dgm:pt modelId="{2C2045A4-D383-4A01-9F07-C7D95C5183B7}" type="pres">
      <dgm:prSet presAssocID="{9ADC4633-3E06-4D2E-9D87-5592A4F9AFC9}" presName="descendantText" presStyleLbl="alignAcc1" presStyleIdx="1" presStyleCnt="3">
        <dgm:presLayoutVars>
          <dgm:bulletEnabled val="1"/>
        </dgm:presLayoutVars>
      </dgm:prSet>
      <dgm:spPr/>
      <dgm:t>
        <a:bodyPr/>
        <a:lstStyle/>
        <a:p>
          <a:endParaRPr lang="en-US"/>
        </a:p>
      </dgm:t>
    </dgm:pt>
    <dgm:pt modelId="{AB905D5F-22B5-47B0-BB4F-2991CFA95C7E}" type="pres">
      <dgm:prSet presAssocID="{0D95F013-9DFD-418A-AA25-6DB26C3650E3}" presName="sp" presStyleCnt="0"/>
      <dgm:spPr/>
      <dgm:t>
        <a:bodyPr/>
        <a:lstStyle/>
        <a:p>
          <a:endParaRPr lang="en-US"/>
        </a:p>
      </dgm:t>
    </dgm:pt>
    <dgm:pt modelId="{921F937F-7CAF-46B0-9051-382D1D53C2B7}" type="pres">
      <dgm:prSet presAssocID="{97C30251-5CBC-4CA2-8485-8EA12207E324}" presName="composite" presStyleCnt="0"/>
      <dgm:spPr/>
      <dgm:t>
        <a:bodyPr/>
        <a:lstStyle/>
        <a:p>
          <a:endParaRPr lang="en-US"/>
        </a:p>
      </dgm:t>
    </dgm:pt>
    <dgm:pt modelId="{76067495-1BBC-4067-BCE1-C2BC04689FE6}" type="pres">
      <dgm:prSet presAssocID="{97C30251-5CBC-4CA2-8485-8EA12207E324}" presName="parentText" presStyleLbl="alignNode1" presStyleIdx="2" presStyleCnt="3">
        <dgm:presLayoutVars>
          <dgm:chMax val="1"/>
          <dgm:bulletEnabled val="1"/>
        </dgm:presLayoutVars>
      </dgm:prSet>
      <dgm:spPr/>
      <dgm:t>
        <a:bodyPr/>
        <a:lstStyle/>
        <a:p>
          <a:endParaRPr lang="en-US"/>
        </a:p>
      </dgm:t>
    </dgm:pt>
    <dgm:pt modelId="{72BC7857-FFDC-4256-85D3-460D50A86088}" type="pres">
      <dgm:prSet presAssocID="{97C30251-5CBC-4CA2-8485-8EA12207E324}" presName="descendantText" presStyleLbl="alignAcc1" presStyleIdx="2" presStyleCnt="3">
        <dgm:presLayoutVars>
          <dgm:bulletEnabled val="1"/>
        </dgm:presLayoutVars>
      </dgm:prSet>
      <dgm:spPr/>
      <dgm:t>
        <a:bodyPr/>
        <a:lstStyle/>
        <a:p>
          <a:endParaRPr lang="en-US"/>
        </a:p>
      </dgm:t>
    </dgm:pt>
  </dgm:ptLst>
  <dgm:cxnLst>
    <dgm:cxn modelId="{DAC98C68-4D3B-4950-AF7B-F8672295FFB2}" srcId="{9614AF73-6CD5-4A81-A245-689C4E5517A2}" destId="{875CDF9F-BE0A-4B4C-A927-C6829DB3EBFF}" srcOrd="0" destOrd="0" parTransId="{0C95D500-F7DA-4B23-B8D5-161B86A0DD21}" sibTransId="{5BAD2C2C-BA4E-49A8-B690-BDFB8E0BD6C4}"/>
    <dgm:cxn modelId="{E627CF1B-7250-4590-AF38-05E34AE6137B}" srcId="{7E281538-71FD-4560-83CB-ACE69FC76BF9}" destId="{3F44FD41-459E-4A13-A514-98E8C6914467}" srcOrd="0" destOrd="0" parTransId="{7FBE4B1A-BC81-4DE3-B140-4A2C31676B6C}" sibTransId="{C486FE46-EB55-480A-AD9C-1652A0827EED}"/>
    <dgm:cxn modelId="{569EA78B-D4F6-489A-B81A-C9C1B9C7ACB1}" type="presOf" srcId="{875CDF9F-BE0A-4B4C-A927-C6829DB3EBFF}" destId="{D041B897-6A93-47D1-90BD-647874F104BA}" srcOrd="0" destOrd="0" presId="urn:microsoft.com/office/officeart/2005/8/layout/chevron2"/>
    <dgm:cxn modelId="{A9186EC2-4005-48F6-8E47-A412247B8A48}" type="presOf" srcId="{23CF28CC-7B47-4993-B3FC-BDA8D4353161}" destId="{72BC7857-FFDC-4256-85D3-460D50A86088}" srcOrd="0" destOrd="0" presId="urn:microsoft.com/office/officeart/2005/8/layout/chevron2"/>
    <dgm:cxn modelId="{01093D9E-7543-4D96-968D-423719029FEE}" type="presOf" srcId="{B005ED0F-6A9B-48D9-A6A0-B86DB0725506}" destId="{72BC7857-FFDC-4256-85D3-460D50A86088}" srcOrd="0" destOrd="1" presId="urn:microsoft.com/office/officeart/2005/8/layout/chevron2"/>
    <dgm:cxn modelId="{E9889F99-7E25-49BE-A794-A107EEF6B296}" type="presOf" srcId="{70E893BA-C7ED-4D65-943D-3E88FE127E71}" destId="{D041B897-6A93-47D1-90BD-647874F104BA}" srcOrd="0" destOrd="1" presId="urn:microsoft.com/office/officeart/2005/8/layout/chevron2"/>
    <dgm:cxn modelId="{B409C97A-2111-4006-8C54-365082CEBA45}" type="presOf" srcId="{97C30251-5CBC-4CA2-8485-8EA12207E324}" destId="{76067495-1BBC-4067-BCE1-C2BC04689FE6}" srcOrd="0" destOrd="0" presId="urn:microsoft.com/office/officeart/2005/8/layout/chevron2"/>
    <dgm:cxn modelId="{B636A95C-D37F-4F21-A99C-3E6039AF911C}" srcId="{23CF28CC-7B47-4993-B3FC-BDA8D4353161}" destId="{B005ED0F-6A9B-48D9-A6A0-B86DB0725506}" srcOrd="0" destOrd="0" parTransId="{F4586DA2-24DD-4A3A-AB54-1669EE278543}" sibTransId="{9B200129-F210-454C-B521-D2E5215DB1E5}"/>
    <dgm:cxn modelId="{D021E5C8-D7FC-4FC2-B396-70C76358FE60}" type="presOf" srcId="{9ADC4633-3E06-4D2E-9D87-5592A4F9AFC9}" destId="{B2B6E055-C4AB-491C-AD33-533CF47E9BD1}" srcOrd="0" destOrd="0" presId="urn:microsoft.com/office/officeart/2005/8/layout/chevron2"/>
    <dgm:cxn modelId="{490B133C-436B-4F50-8929-8F12AB114198}" srcId="{A2F57256-689A-49E0-A510-ACB29048478C}" destId="{97C30251-5CBC-4CA2-8485-8EA12207E324}" srcOrd="2" destOrd="0" parTransId="{F7C6FE16-8016-4AE0-9D82-7753388F4ECC}" sibTransId="{D449F402-8FDB-45A2-855C-86D3733D5DCC}"/>
    <dgm:cxn modelId="{870AE968-4E42-4799-9F18-459EAA01BA6C}" srcId="{875CDF9F-BE0A-4B4C-A927-C6829DB3EBFF}" destId="{70E893BA-C7ED-4D65-943D-3E88FE127E71}" srcOrd="0" destOrd="0" parTransId="{13D1E7E2-7CC9-4F46-9278-6CCDDD565477}" sibTransId="{BFFBD250-2488-4647-9403-99B12454A79B}"/>
    <dgm:cxn modelId="{815ADA11-3CC2-4D18-82A6-5616ADC97529}" srcId="{9ADC4633-3E06-4D2E-9D87-5592A4F9AFC9}" destId="{7E281538-71FD-4560-83CB-ACE69FC76BF9}" srcOrd="0" destOrd="0" parTransId="{67D48E2C-679A-4BEC-BABE-0908F7B1CE9B}" sibTransId="{AD1D5D5C-6224-4177-944F-CE8B06DC0C05}"/>
    <dgm:cxn modelId="{AA555742-4B9E-43DD-A303-AFE8CF01D477}" type="presOf" srcId="{A2F57256-689A-49E0-A510-ACB29048478C}" destId="{9D371B97-1A9B-436C-9D13-19581FD90F11}" srcOrd="0" destOrd="0" presId="urn:microsoft.com/office/officeart/2005/8/layout/chevron2"/>
    <dgm:cxn modelId="{F6167201-FB42-441E-967C-4AC682A43DDC}" srcId="{97C30251-5CBC-4CA2-8485-8EA12207E324}" destId="{23CF28CC-7B47-4993-B3FC-BDA8D4353161}" srcOrd="0" destOrd="0" parTransId="{54127E23-268D-465B-BA4D-32FF7C2E6BB6}" sibTransId="{835FCC54-CE27-45B8-B3C6-281F41E4C73D}"/>
    <dgm:cxn modelId="{2564105F-68D7-4436-99C6-89B4D63A9DB6}" type="presOf" srcId="{3F44FD41-459E-4A13-A514-98E8C6914467}" destId="{2C2045A4-D383-4A01-9F07-C7D95C5183B7}" srcOrd="0" destOrd="1" presId="urn:microsoft.com/office/officeart/2005/8/layout/chevron2"/>
    <dgm:cxn modelId="{AD292DAC-F053-47FA-89C5-282262E1EE27}" type="presOf" srcId="{7E281538-71FD-4560-83CB-ACE69FC76BF9}" destId="{2C2045A4-D383-4A01-9F07-C7D95C5183B7}" srcOrd="0" destOrd="0" presId="urn:microsoft.com/office/officeart/2005/8/layout/chevron2"/>
    <dgm:cxn modelId="{265BC0AD-F3E0-4F76-9EEE-8EC8E3BECC95}" type="presOf" srcId="{9614AF73-6CD5-4A81-A245-689C4E5517A2}" destId="{05C206D0-A523-48B4-9E66-471331F7BB34}" srcOrd="0" destOrd="0" presId="urn:microsoft.com/office/officeart/2005/8/layout/chevron2"/>
    <dgm:cxn modelId="{74AC9690-982E-4C5C-A1E2-85348F7F577B}" srcId="{A2F57256-689A-49E0-A510-ACB29048478C}" destId="{9ADC4633-3E06-4D2E-9D87-5592A4F9AFC9}" srcOrd="1" destOrd="0" parTransId="{083B296C-C65F-4034-8AA4-EF89C044F792}" sibTransId="{0D95F013-9DFD-418A-AA25-6DB26C3650E3}"/>
    <dgm:cxn modelId="{EDDE2FB9-8C8F-4A59-A8FC-6D04C3828D50}" srcId="{A2F57256-689A-49E0-A510-ACB29048478C}" destId="{9614AF73-6CD5-4A81-A245-689C4E5517A2}" srcOrd="0" destOrd="0" parTransId="{7B78D804-63EE-4A79-9F59-9B08DB70E9FF}" sibTransId="{86608F8F-7B42-440A-9E41-AFF168361B09}"/>
    <dgm:cxn modelId="{2A8BCC3E-7C1A-4512-A3DE-CE1A598BB317}" type="presParOf" srcId="{9D371B97-1A9B-436C-9D13-19581FD90F11}" destId="{91D15538-A089-4E27-9696-3F0401B76E91}" srcOrd="0" destOrd="0" presId="urn:microsoft.com/office/officeart/2005/8/layout/chevron2"/>
    <dgm:cxn modelId="{CFB7FB70-91EE-4A14-A7D6-FC8FE9CBCF3B}" type="presParOf" srcId="{91D15538-A089-4E27-9696-3F0401B76E91}" destId="{05C206D0-A523-48B4-9E66-471331F7BB34}" srcOrd="0" destOrd="0" presId="urn:microsoft.com/office/officeart/2005/8/layout/chevron2"/>
    <dgm:cxn modelId="{0D3B3C5F-070D-44E8-92A2-11433ADA20A9}" type="presParOf" srcId="{91D15538-A089-4E27-9696-3F0401B76E91}" destId="{D041B897-6A93-47D1-90BD-647874F104BA}" srcOrd="1" destOrd="0" presId="urn:microsoft.com/office/officeart/2005/8/layout/chevron2"/>
    <dgm:cxn modelId="{EDDF8F51-52C1-4531-A43C-FDDA2B40C5DD}" type="presParOf" srcId="{9D371B97-1A9B-436C-9D13-19581FD90F11}" destId="{20CE44EB-483C-44EA-A12E-F0BC070479C0}" srcOrd="1" destOrd="0" presId="urn:microsoft.com/office/officeart/2005/8/layout/chevron2"/>
    <dgm:cxn modelId="{D6BF244E-E827-4593-B16E-F1EDA75C95CE}" type="presParOf" srcId="{9D371B97-1A9B-436C-9D13-19581FD90F11}" destId="{271088FC-7DAC-492E-A56E-A7989FCB347F}" srcOrd="2" destOrd="0" presId="urn:microsoft.com/office/officeart/2005/8/layout/chevron2"/>
    <dgm:cxn modelId="{1AA5D3FC-A97C-4A91-867A-7461AA662F01}" type="presParOf" srcId="{271088FC-7DAC-492E-A56E-A7989FCB347F}" destId="{B2B6E055-C4AB-491C-AD33-533CF47E9BD1}" srcOrd="0" destOrd="0" presId="urn:microsoft.com/office/officeart/2005/8/layout/chevron2"/>
    <dgm:cxn modelId="{1F0ECFD1-E02D-432F-A988-E7A0836B7D54}" type="presParOf" srcId="{271088FC-7DAC-492E-A56E-A7989FCB347F}" destId="{2C2045A4-D383-4A01-9F07-C7D95C5183B7}" srcOrd="1" destOrd="0" presId="urn:microsoft.com/office/officeart/2005/8/layout/chevron2"/>
    <dgm:cxn modelId="{814B10EA-5B57-4BC2-A218-7EC126D12939}" type="presParOf" srcId="{9D371B97-1A9B-436C-9D13-19581FD90F11}" destId="{AB905D5F-22B5-47B0-BB4F-2991CFA95C7E}" srcOrd="3" destOrd="0" presId="urn:microsoft.com/office/officeart/2005/8/layout/chevron2"/>
    <dgm:cxn modelId="{C3755984-71EA-4DE6-AA36-7ED446486812}" type="presParOf" srcId="{9D371B97-1A9B-436C-9D13-19581FD90F11}" destId="{921F937F-7CAF-46B0-9051-382D1D53C2B7}" srcOrd="4" destOrd="0" presId="urn:microsoft.com/office/officeart/2005/8/layout/chevron2"/>
    <dgm:cxn modelId="{3347E50D-B332-4986-B15F-E899AF1E77B4}" type="presParOf" srcId="{921F937F-7CAF-46B0-9051-382D1D53C2B7}" destId="{76067495-1BBC-4067-BCE1-C2BC04689FE6}" srcOrd="0" destOrd="0" presId="urn:microsoft.com/office/officeart/2005/8/layout/chevron2"/>
    <dgm:cxn modelId="{B2C6EF0E-F258-4C3F-A9E1-C251750D40B3}" type="presParOf" srcId="{921F937F-7CAF-46B0-9051-382D1D53C2B7}" destId="{72BC7857-FFDC-4256-85D3-460D50A86088}" srcOrd="1" destOrd="0" presId="urn:microsoft.com/office/officeart/2005/8/layout/chevron2"/>
  </dgm:cxnLst>
  <dgm:bg/>
  <dgm:whole/>
</dgm:dataModel>
</file>

<file path=ppt/diagrams/data3.xml><?xml version="1.0" encoding="utf-8"?>
<dgm:dataModel xmlns:dgm="http://schemas.openxmlformats.org/drawingml/2006/diagram" xmlns:a="http://schemas.openxmlformats.org/drawingml/2006/main">
  <dgm:ptLst>
    <dgm:pt modelId="{E463E66D-B724-4231-ACAE-ACFC380F01C8}" type="doc">
      <dgm:prSet loTypeId="urn:microsoft.com/office/officeart/2005/8/layout/vList6" loCatId="list" qsTypeId="urn:microsoft.com/office/officeart/2005/8/quickstyle/3d7" qsCatId="3D" csTypeId="urn:microsoft.com/office/officeart/2005/8/colors/accent4_5" csCatId="accent4" phldr="1"/>
      <dgm:spPr/>
      <dgm:t>
        <a:bodyPr/>
        <a:lstStyle/>
        <a:p>
          <a:endParaRPr lang="en-US"/>
        </a:p>
      </dgm:t>
    </dgm:pt>
    <dgm:pt modelId="{0335C6E6-5AB4-480B-8ACC-41FDC44A2781}">
      <dgm:prSet phldrT="[Text]"/>
      <dgm:spPr/>
      <dgm:t>
        <a:bodyPr/>
        <a:lstStyle/>
        <a:p>
          <a:r>
            <a:rPr lang="ro-RO" dirty="0" smtClean="0">
              <a:solidFill>
                <a:schemeClr val="bg1"/>
              </a:solidFill>
            </a:rPr>
            <a:t>1</a:t>
          </a:r>
          <a:r>
            <a:rPr lang="ro-RO" dirty="0" smtClean="0"/>
            <a:t>.</a:t>
          </a:r>
          <a:endParaRPr lang="en-US" dirty="0"/>
        </a:p>
      </dgm:t>
    </dgm:pt>
    <dgm:pt modelId="{B3458E09-D169-4944-94EB-AF33F97CB053}" type="parTrans" cxnId="{6E0F9AB5-5999-46DF-98C9-38E9BD66C320}">
      <dgm:prSet/>
      <dgm:spPr/>
      <dgm:t>
        <a:bodyPr/>
        <a:lstStyle/>
        <a:p>
          <a:endParaRPr lang="en-US"/>
        </a:p>
      </dgm:t>
    </dgm:pt>
    <dgm:pt modelId="{96BDA0BB-0A54-4E04-AEEE-45E8B158B2B6}" type="sibTrans" cxnId="{6E0F9AB5-5999-46DF-98C9-38E9BD66C320}">
      <dgm:prSet/>
      <dgm:spPr/>
      <dgm:t>
        <a:bodyPr/>
        <a:lstStyle/>
        <a:p>
          <a:endParaRPr lang="en-US"/>
        </a:p>
      </dgm:t>
    </dgm:pt>
    <dgm:pt modelId="{5731BCC7-4BED-4B11-AB4A-8D4C9E87B3D6}">
      <dgm:prSet phldrT="[Text]"/>
      <dgm:spPr/>
      <dgm:t>
        <a:bodyPr/>
        <a:lstStyle/>
        <a:p>
          <a:r>
            <a:rPr lang="en-US" dirty="0" smtClean="0"/>
            <a:t>Reuse and recycling of packaging on the European market;</a:t>
          </a:r>
          <a:endParaRPr lang="en-US" dirty="0"/>
        </a:p>
      </dgm:t>
    </dgm:pt>
    <dgm:pt modelId="{DFECD317-E426-4505-A45C-BA7A115C9059}" type="parTrans" cxnId="{9FF4D168-7653-453B-9E9F-A773BBBB4EE2}">
      <dgm:prSet/>
      <dgm:spPr/>
      <dgm:t>
        <a:bodyPr/>
        <a:lstStyle/>
        <a:p>
          <a:endParaRPr lang="en-US"/>
        </a:p>
      </dgm:t>
    </dgm:pt>
    <dgm:pt modelId="{A5251B5D-B379-4ADD-8424-7366E6140F1F}" type="sibTrans" cxnId="{9FF4D168-7653-453B-9E9F-A773BBBB4EE2}">
      <dgm:prSet/>
      <dgm:spPr/>
      <dgm:t>
        <a:bodyPr/>
        <a:lstStyle/>
        <a:p>
          <a:endParaRPr lang="en-US"/>
        </a:p>
      </dgm:t>
    </dgm:pt>
    <dgm:pt modelId="{1C23B5B8-7206-40BE-99BE-81D6CCD91B78}">
      <dgm:prSet phldrT="[Text]"/>
      <dgm:spPr/>
      <dgm:t>
        <a:bodyPr/>
        <a:lstStyle/>
        <a:p>
          <a:r>
            <a:rPr lang="en-US" dirty="0" smtClean="0">
              <a:solidFill>
                <a:schemeClr val="bg1"/>
              </a:solidFill>
            </a:rPr>
            <a:t>2.</a:t>
          </a:r>
          <a:endParaRPr lang="en-US" dirty="0">
            <a:solidFill>
              <a:schemeClr val="bg1"/>
            </a:solidFill>
          </a:endParaRPr>
        </a:p>
      </dgm:t>
    </dgm:pt>
    <dgm:pt modelId="{D2238443-2D33-423D-BDB5-AEDC0646BA58}" type="parTrans" cxnId="{78554F97-79E7-4C45-880A-4CCA5F7D6E03}">
      <dgm:prSet/>
      <dgm:spPr/>
      <dgm:t>
        <a:bodyPr/>
        <a:lstStyle/>
        <a:p>
          <a:endParaRPr lang="en-US"/>
        </a:p>
      </dgm:t>
    </dgm:pt>
    <dgm:pt modelId="{CAA25AAC-64B5-4D94-9001-B50FEB2B490A}" type="sibTrans" cxnId="{78554F97-79E7-4C45-880A-4CCA5F7D6E03}">
      <dgm:prSet/>
      <dgm:spPr/>
      <dgm:t>
        <a:bodyPr/>
        <a:lstStyle/>
        <a:p>
          <a:endParaRPr lang="en-US"/>
        </a:p>
      </dgm:t>
    </dgm:pt>
    <dgm:pt modelId="{DE25DBFF-E198-451D-A961-4D8960A74506}">
      <dgm:prSet/>
      <dgm:spPr/>
      <dgm:t>
        <a:bodyPr/>
        <a:lstStyle/>
        <a:p>
          <a:r>
            <a:rPr lang="en-US" dirty="0" smtClean="0"/>
            <a:t>Increasing the percentage of recycled plastic waste from 30% to 50%;</a:t>
          </a:r>
          <a:endParaRPr lang="en-US" dirty="0" smtClean="0"/>
        </a:p>
      </dgm:t>
    </dgm:pt>
    <dgm:pt modelId="{E3C05001-E024-4EAA-961E-B42AE444697A}" type="parTrans" cxnId="{B9374AB9-9199-433C-B72C-B0B95F5493C4}">
      <dgm:prSet/>
      <dgm:spPr/>
      <dgm:t>
        <a:bodyPr/>
        <a:lstStyle/>
        <a:p>
          <a:endParaRPr lang="en-US"/>
        </a:p>
      </dgm:t>
    </dgm:pt>
    <dgm:pt modelId="{C66FB716-8D31-4824-84DB-FFC19464BEED}" type="sibTrans" cxnId="{B9374AB9-9199-433C-B72C-B0B95F5493C4}">
      <dgm:prSet/>
      <dgm:spPr/>
      <dgm:t>
        <a:bodyPr/>
        <a:lstStyle/>
        <a:p>
          <a:endParaRPr lang="en-US"/>
        </a:p>
      </dgm:t>
    </dgm:pt>
    <dgm:pt modelId="{F2707A8B-A79D-4622-865D-0B82DDA19548}">
      <dgm:prSet/>
      <dgm:spPr/>
      <dgm:t>
        <a:bodyPr/>
        <a:lstStyle/>
        <a:p>
          <a:r>
            <a:rPr lang="en-US" dirty="0" smtClean="0">
              <a:solidFill>
                <a:schemeClr val="bg1"/>
              </a:solidFill>
            </a:rPr>
            <a:t>3.</a:t>
          </a:r>
        </a:p>
      </dgm:t>
    </dgm:pt>
    <dgm:pt modelId="{4C8675BF-C1C5-40EF-82B6-DA006D0CD3D1}" type="parTrans" cxnId="{4EE7DC3B-B737-4297-BEB5-9A8A5B718FA3}">
      <dgm:prSet/>
      <dgm:spPr/>
      <dgm:t>
        <a:bodyPr/>
        <a:lstStyle/>
        <a:p>
          <a:endParaRPr lang="en-US"/>
        </a:p>
      </dgm:t>
    </dgm:pt>
    <dgm:pt modelId="{BEBE7F8D-C039-4784-83EA-E7BA655D2755}" type="sibTrans" cxnId="{4EE7DC3B-B737-4297-BEB5-9A8A5B718FA3}">
      <dgm:prSet/>
      <dgm:spPr/>
      <dgm:t>
        <a:bodyPr/>
        <a:lstStyle/>
        <a:p>
          <a:endParaRPr lang="en-US"/>
        </a:p>
      </dgm:t>
    </dgm:pt>
    <dgm:pt modelId="{9E48EFF0-FFD4-44AD-BCD7-000130C72EF1}">
      <dgm:prSet/>
      <dgm:spPr/>
      <dgm:t>
        <a:bodyPr/>
        <a:lstStyle/>
        <a:p>
          <a:r>
            <a:rPr lang="en-US" dirty="0" smtClean="0">
              <a:solidFill>
                <a:schemeClr val="bg1"/>
              </a:solidFill>
            </a:rPr>
            <a:t>4. </a:t>
          </a:r>
        </a:p>
      </dgm:t>
    </dgm:pt>
    <dgm:pt modelId="{D8CA572C-4F95-43B4-B0F0-84CCAF62832B}" type="parTrans" cxnId="{000F5EF0-587A-4C9D-8C69-94B4252DD86D}">
      <dgm:prSet/>
      <dgm:spPr/>
      <dgm:t>
        <a:bodyPr/>
        <a:lstStyle/>
        <a:p>
          <a:endParaRPr lang="en-US"/>
        </a:p>
      </dgm:t>
    </dgm:pt>
    <dgm:pt modelId="{F2C13075-337D-4167-961D-9DA865054D84}" type="sibTrans" cxnId="{000F5EF0-587A-4C9D-8C69-94B4252DD86D}">
      <dgm:prSet/>
      <dgm:spPr/>
      <dgm:t>
        <a:bodyPr/>
        <a:lstStyle/>
        <a:p>
          <a:endParaRPr lang="en-US"/>
        </a:p>
      </dgm:t>
    </dgm:pt>
    <dgm:pt modelId="{5B29169A-9846-4849-A344-A59BCE5430B2}">
      <dgm:prSet/>
      <dgm:spPr/>
      <dgm:t>
        <a:bodyPr/>
        <a:lstStyle/>
        <a:p>
          <a:r>
            <a:rPr lang="en-US" dirty="0" smtClean="0"/>
            <a:t> </a:t>
          </a:r>
          <a:r>
            <a:rPr lang="en-US" dirty="0" smtClean="0"/>
            <a:t>Reduction of carbon emissions and dependence on fossil energy due to advances in recycling and reuse;</a:t>
          </a:r>
          <a:endParaRPr lang="en-US" dirty="0" smtClean="0"/>
        </a:p>
      </dgm:t>
    </dgm:pt>
    <dgm:pt modelId="{B82E8E1B-96C8-4956-8CED-5FFEEE335598}" type="parTrans" cxnId="{610C8F63-ABA6-4E33-A958-4FC44DA520FB}">
      <dgm:prSet/>
      <dgm:spPr/>
      <dgm:t>
        <a:bodyPr/>
        <a:lstStyle/>
        <a:p>
          <a:endParaRPr lang="en-US"/>
        </a:p>
      </dgm:t>
    </dgm:pt>
    <dgm:pt modelId="{373AB9A2-615D-4EBD-B133-C852730183AC}" type="sibTrans" cxnId="{610C8F63-ABA6-4E33-A958-4FC44DA520FB}">
      <dgm:prSet/>
      <dgm:spPr/>
      <dgm:t>
        <a:bodyPr/>
        <a:lstStyle/>
        <a:p>
          <a:endParaRPr lang="en-US"/>
        </a:p>
      </dgm:t>
    </dgm:pt>
    <dgm:pt modelId="{8DD3A555-B615-414C-BEC7-9A5A5463905B}">
      <dgm:prSet/>
      <dgm:spPr/>
      <dgm:t>
        <a:bodyPr/>
        <a:lstStyle/>
        <a:p>
          <a:r>
            <a:rPr lang="en-US" dirty="0" smtClean="0"/>
            <a:t>Combating the spread of </a:t>
          </a:r>
          <a:r>
            <a:rPr lang="en-US" dirty="0" err="1" smtClean="0"/>
            <a:t>microplastics</a:t>
          </a:r>
          <a:r>
            <a:rPr lang="en-US" dirty="0" smtClean="0"/>
            <a:t> in water and reducing the amount of plastic found in the environment in various forms;</a:t>
          </a:r>
          <a:endParaRPr lang="en-US" dirty="0" smtClean="0"/>
        </a:p>
      </dgm:t>
    </dgm:pt>
    <dgm:pt modelId="{4C394D42-4EF6-4D76-9BDB-B6C9565DCFCE}" type="parTrans" cxnId="{C1F817C9-EF3A-4F82-9E8B-4DCB57EB8969}">
      <dgm:prSet/>
      <dgm:spPr/>
      <dgm:t>
        <a:bodyPr/>
        <a:lstStyle/>
        <a:p>
          <a:endParaRPr lang="en-US"/>
        </a:p>
      </dgm:t>
    </dgm:pt>
    <dgm:pt modelId="{8D7F2CDB-9D3D-4683-8067-E5421C93D85B}" type="sibTrans" cxnId="{C1F817C9-EF3A-4F82-9E8B-4DCB57EB8969}">
      <dgm:prSet/>
      <dgm:spPr/>
      <dgm:t>
        <a:bodyPr/>
        <a:lstStyle/>
        <a:p>
          <a:endParaRPr lang="en-US"/>
        </a:p>
      </dgm:t>
    </dgm:pt>
    <dgm:pt modelId="{78822D31-5A9A-4876-9F48-9332163D4147}">
      <dgm:prSet/>
      <dgm:spPr/>
      <dgm:t>
        <a:bodyPr/>
        <a:lstStyle/>
        <a:p>
          <a:r>
            <a:rPr lang="en-US" dirty="0" smtClean="0">
              <a:solidFill>
                <a:schemeClr val="bg1"/>
              </a:solidFill>
            </a:rPr>
            <a:t>5. </a:t>
          </a:r>
        </a:p>
      </dgm:t>
    </dgm:pt>
    <dgm:pt modelId="{080DFE37-0CD9-486E-A6A7-FAFAF67C12EB}" type="parTrans" cxnId="{4B9C1326-0A5D-4C4E-B5ED-915552DB0AC9}">
      <dgm:prSet/>
      <dgm:spPr/>
      <dgm:t>
        <a:bodyPr/>
        <a:lstStyle/>
        <a:p>
          <a:endParaRPr lang="en-US"/>
        </a:p>
      </dgm:t>
    </dgm:pt>
    <dgm:pt modelId="{CF3B2650-3CFD-4DD7-9360-00E9B13A651C}" type="sibTrans" cxnId="{4B9C1326-0A5D-4C4E-B5ED-915552DB0AC9}">
      <dgm:prSet/>
      <dgm:spPr/>
      <dgm:t>
        <a:bodyPr/>
        <a:lstStyle/>
        <a:p>
          <a:endParaRPr lang="en-US"/>
        </a:p>
      </dgm:t>
    </dgm:pt>
    <dgm:pt modelId="{A80A4856-E199-4F92-AE8F-8AEC55AA4895}">
      <dgm:prSet/>
      <dgm:spPr/>
      <dgm:t>
        <a:bodyPr/>
        <a:lstStyle/>
        <a:p>
          <a:r>
            <a:rPr lang="en-US" dirty="0" smtClean="0"/>
            <a:t>Reducing the number of disposable plastic bags used annually to 90 per person in 2019 and 40 in 2026.</a:t>
          </a:r>
          <a:endParaRPr lang="en-US" dirty="0" smtClean="0"/>
        </a:p>
      </dgm:t>
    </dgm:pt>
    <dgm:pt modelId="{C1BBEE1D-054C-4CDA-BA4B-0B4B06810739}" type="parTrans" cxnId="{0916B644-BE7B-4454-AA8D-02CD730A3DD2}">
      <dgm:prSet/>
      <dgm:spPr/>
      <dgm:t>
        <a:bodyPr/>
        <a:lstStyle/>
        <a:p>
          <a:endParaRPr lang="en-US"/>
        </a:p>
      </dgm:t>
    </dgm:pt>
    <dgm:pt modelId="{390D0D62-C9AC-44A1-AB24-7B47E612FFB7}" type="sibTrans" cxnId="{0916B644-BE7B-4454-AA8D-02CD730A3DD2}">
      <dgm:prSet/>
      <dgm:spPr/>
      <dgm:t>
        <a:bodyPr/>
        <a:lstStyle/>
        <a:p>
          <a:endParaRPr lang="en-US"/>
        </a:p>
      </dgm:t>
    </dgm:pt>
    <dgm:pt modelId="{A7D6E5A0-0A9C-4975-8E9D-D6E70E87B7E4}" type="pres">
      <dgm:prSet presAssocID="{E463E66D-B724-4231-ACAE-ACFC380F01C8}" presName="Name0" presStyleCnt="0">
        <dgm:presLayoutVars>
          <dgm:dir/>
          <dgm:animLvl val="lvl"/>
          <dgm:resizeHandles/>
        </dgm:presLayoutVars>
      </dgm:prSet>
      <dgm:spPr/>
      <dgm:t>
        <a:bodyPr/>
        <a:lstStyle/>
        <a:p>
          <a:endParaRPr lang="en-US"/>
        </a:p>
      </dgm:t>
    </dgm:pt>
    <dgm:pt modelId="{86E2DFB1-9C45-4F69-B6A2-C8997CEE2ECA}" type="pres">
      <dgm:prSet presAssocID="{0335C6E6-5AB4-480B-8ACC-41FDC44A2781}" presName="linNode" presStyleCnt="0"/>
      <dgm:spPr/>
      <dgm:t>
        <a:bodyPr/>
        <a:lstStyle/>
        <a:p>
          <a:endParaRPr lang="en-US"/>
        </a:p>
      </dgm:t>
    </dgm:pt>
    <dgm:pt modelId="{CAC58C04-25B6-4474-A72E-774D89A45146}" type="pres">
      <dgm:prSet presAssocID="{0335C6E6-5AB4-480B-8ACC-41FDC44A2781}" presName="parentShp" presStyleLbl="node1" presStyleIdx="0" presStyleCnt="5">
        <dgm:presLayoutVars>
          <dgm:bulletEnabled val="1"/>
        </dgm:presLayoutVars>
      </dgm:prSet>
      <dgm:spPr/>
      <dgm:t>
        <a:bodyPr/>
        <a:lstStyle/>
        <a:p>
          <a:endParaRPr lang="en-US"/>
        </a:p>
      </dgm:t>
    </dgm:pt>
    <dgm:pt modelId="{001E973D-E555-43FB-B18F-4C01BB6F2DE7}" type="pres">
      <dgm:prSet presAssocID="{0335C6E6-5AB4-480B-8ACC-41FDC44A2781}" presName="childShp" presStyleLbl="bgAccFollowNode1" presStyleIdx="0" presStyleCnt="5">
        <dgm:presLayoutVars>
          <dgm:bulletEnabled val="1"/>
        </dgm:presLayoutVars>
      </dgm:prSet>
      <dgm:spPr/>
      <dgm:t>
        <a:bodyPr/>
        <a:lstStyle/>
        <a:p>
          <a:endParaRPr lang="en-US"/>
        </a:p>
      </dgm:t>
    </dgm:pt>
    <dgm:pt modelId="{A0279D14-9714-49F0-8C82-AE8A99CBBC62}" type="pres">
      <dgm:prSet presAssocID="{96BDA0BB-0A54-4E04-AEEE-45E8B158B2B6}" presName="spacing" presStyleCnt="0"/>
      <dgm:spPr/>
      <dgm:t>
        <a:bodyPr/>
        <a:lstStyle/>
        <a:p>
          <a:endParaRPr lang="en-US"/>
        </a:p>
      </dgm:t>
    </dgm:pt>
    <dgm:pt modelId="{077F92CD-52C9-46EF-B4E4-E5DAEE2E5E16}" type="pres">
      <dgm:prSet presAssocID="{1C23B5B8-7206-40BE-99BE-81D6CCD91B78}" presName="linNode" presStyleCnt="0"/>
      <dgm:spPr/>
      <dgm:t>
        <a:bodyPr/>
        <a:lstStyle/>
        <a:p>
          <a:endParaRPr lang="en-US"/>
        </a:p>
      </dgm:t>
    </dgm:pt>
    <dgm:pt modelId="{FD94E8FC-4678-41E9-B0E7-C5652CF78BE9}" type="pres">
      <dgm:prSet presAssocID="{1C23B5B8-7206-40BE-99BE-81D6CCD91B78}" presName="parentShp" presStyleLbl="node1" presStyleIdx="1" presStyleCnt="5">
        <dgm:presLayoutVars>
          <dgm:bulletEnabled val="1"/>
        </dgm:presLayoutVars>
      </dgm:prSet>
      <dgm:spPr/>
      <dgm:t>
        <a:bodyPr/>
        <a:lstStyle/>
        <a:p>
          <a:endParaRPr lang="en-US"/>
        </a:p>
      </dgm:t>
    </dgm:pt>
    <dgm:pt modelId="{4907D9DD-776B-40B5-A739-7D24B17FC75F}" type="pres">
      <dgm:prSet presAssocID="{1C23B5B8-7206-40BE-99BE-81D6CCD91B78}" presName="childShp" presStyleLbl="bgAccFollowNode1" presStyleIdx="1" presStyleCnt="5">
        <dgm:presLayoutVars>
          <dgm:bulletEnabled val="1"/>
        </dgm:presLayoutVars>
      </dgm:prSet>
      <dgm:spPr/>
      <dgm:t>
        <a:bodyPr/>
        <a:lstStyle/>
        <a:p>
          <a:endParaRPr lang="en-US"/>
        </a:p>
      </dgm:t>
    </dgm:pt>
    <dgm:pt modelId="{9ACBCCC7-236A-48A0-9A43-F7738A8BA56D}" type="pres">
      <dgm:prSet presAssocID="{CAA25AAC-64B5-4D94-9001-B50FEB2B490A}" presName="spacing" presStyleCnt="0"/>
      <dgm:spPr/>
      <dgm:t>
        <a:bodyPr/>
        <a:lstStyle/>
        <a:p>
          <a:endParaRPr lang="en-US"/>
        </a:p>
      </dgm:t>
    </dgm:pt>
    <dgm:pt modelId="{CC31D474-3656-435C-9650-189D296EC4D0}" type="pres">
      <dgm:prSet presAssocID="{F2707A8B-A79D-4622-865D-0B82DDA19548}" presName="linNode" presStyleCnt="0"/>
      <dgm:spPr/>
      <dgm:t>
        <a:bodyPr/>
        <a:lstStyle/>
        <a:p>
          <a:endParaRPr lang="en-US"/>
        </a:p>
      </dgm:t>
    </dgm:pt>
    <dgm:pt modelId="{3883CBEA-7E1E-450C-891D-C576171137FE}" type="pres">
      <dgm:prSet presAssocID="{F2707A8B-A79D-4622-865D-0B82DDA19548}" presName="parentShp" presStyleLbl="node1" presStyleIdx="2" presStyleCnt="5">
        <dgm:presLayoutVars>
          <dgm:bulletEnabled val="1"/>
        </dgm:presLayoutVars>
      </dgm:prSet>
      <dgm:spPr/>
      <dgm:t>
        <a:bodyPr/>
        <a:lstStyle/>
        <a:p>
          <a:endParaRPr lang="en-US"/>
        </a:p>
      </dgm:t>
    </dgm:pt>
    <dgm:pt modelId="{66DB5963-E624-4593-8F75-901D7D7659F4}" type="pres">
      <dgm:prSet presAssocID="{F2707A8B-A79D-4622-865D-0B82DDA19548}" presName="childShp" presStyleLbl="bgAccFollowNode1" presStyleIdx="2" presStyleCnt="5">
        <dgm:presLayoutVars>
          <dgm:bulletEnabled val="1"/>
        </dgm:presLayoutVars>
      </dgm:prSet>
      <dgm:spPr/>
      <dgm:t>
        <a:bodyPr/>
        <a:lstStyle/>
        <a:p>
          <a:endParaRPr lang="en-US"/>
        </a:p>
      </dgm:t>
    </dgm:pt>
    <dgm:pt modelId="{8EDD2E23-A1F6-4254-9B27-498A962E9DF4}" type="pres">
      <dgm:prSet presAssocID="{BEBE7F8D-C039-4784-83EA-E7BA655D2755}" presName="spacing" presStyleCnt="0"/>
      <dgm:spPr/>
      <dgm:t>
        <a:bodyPr/>
        <a:lstStyle/>
        <a:p>
          <a:endParaRPr lang="en-US"/>
        </a:p>
      </dgm:t>
    </dgm:pt>
    <dgm:pt modelId="{8F299C1F-EA1A-405E-A031-C854435535FF}" type="pres">
      <dgm:prSet presAssocID="{9E48EFF0-FFD4-44AD-BCD7-000130C72EF1}" presName="linNode" presStyleCnt="0"/>
      <dgm:spPr/>
      <dgm:t>
        <a:bodyPr/>
        <a:lstStyle/>
        <a:p>
          <a:endParaRPr lang="en-US"/>
        </a:p>
      </dgm:t>
    </dgm:pt>
    <dgm:pt modelId="{A299ABA6-C0F7-4663-98E2-3613299A7AFF}" type="pres">
      <dgm:prSet presAssocID="{9E48EFF0-FFD4-44AD-BCD7-000130C72EF1}" presName="parentShp" presStyleLbl="node1" presStyleIdx="3" presStyleCnt="5">
        <dgm:presLayoutVars>
          <dgm:bulletEnabled val="1"/>
        </dgm:presLayoutVars>
      </dgm:prSet>
      <dgm:spPr/>
      <dgm:t>
        <a:bodyPr/>
        <a:lstStyle/>
        <a:p>
          <a:endParaRPr lang="en-US"/>
        </a:p>
      </dgm:t>
    </dgm:pt>
    <dgm:pt modelId="{6AC8CFF6-C4B6-4D2B-819E-4BD5CF94FE3D}" type="pres">
      <dgm:prSet presAssocID="{9E48EFF0-FFD4-44AD-BCD7-000130C72EF1}" presName="childShp" presStyleLbl="bgAccFollowNode1" presStyleIdx="3" presStyleCnt="5">
        <dgm:presLayoutVars>
          <dgm:bulletEnabled val="1"/>
        </dgm:presLayoutVars>
      </dgm:prSet>
      <dgm:spPr/>
      <dgm:t>
        <a:bodyPr/>
        <a:lstStyle/>
        <a:p>
          <a:endParaRPr lang="en-US"/>
        </a:p>
      </dgm:t>
    </dgm:pt>
    <dgm:pt modelId="{9D1A221F-E1CA-43A0-9ED7-AFDD2291C0E1}" type="pres">
      <dgm:prSet presAssocID="{F2C13075-337D-4167-961D-9DA865054D84}" presName="spacing" presStyleCnt="0"/>
      <dgm:spPr/>
      <dgm:t>
        <a:bodyPr/>
        <a:lstStyle/>
        <a:p>
          <a:endParaRPr lang="en-US"/>
        </a:p>
      </dgm:t>
    </dgm:pt>
    <dgm:pt modelId="{53A6224A-3055-40B3-8F67-CE3AD1AE31D1}" type="pres">
      <dgm:prSet presAssocID="{78822D31-5A9A-4876-9F48-9332163D4147}" presName="linNode" presStyleCnt="0"/>
      <dgm:spPr/>
      <dgm:t>
        <a:bodyPr/>
        <a:lstStyle/>
        <a:p>
          <a:endParaRPr lang="en-US"/>
        </a:p>
      </dgm:t>
    </dgm:pt>
    <dgm:pt modelId="{75D6A1AD-5F31-4BAC-AEF8-C4766D711401}" type="pres">
      <dgm:prSet presAssocID="{78822D31-5A9A-4876-9F48-9332163D4147}" presName="parentShp" presStyleLbl="node1" presStyleIdx="4" presStyleCnt="5">
        <dgm:presLayoutVars>
          <dgm:bulletEnabled val="1"/>
        </dgm:presLayoutVars>
      </dgm:prSet>
      <dgm:spPr/>
      <dgm:t>
        <a:bodyPr/>
        <a:lstStyle/>
        <a:p>
          <a:endParaRPr lang="en-US"/>
        </a:p>
      </dgm:t>
    </dgm:pt>
    <dgm:pt modelId="{5FC61C3F-F033-429A-BA41-CA40C9A61B68}" type="pres">
      <dgm:prSet presAssocID="{78822D31-5A9A-4876-9F48-9332163D4147}" presName="childShp" presStyleLbl="bgAccFollowNode1" presStyleIdx="4" presStyleCnt="5">
        <dgm:presLayoutVars>
          <dgm:bulletEnabled val="1"/>
        </dgm:presLayoutVars>
      </dgm:prSet>
      <dgm:spPr/>
      <dgm:t>
        <a:bodyPr/>
        <a:lstStyle/>
        <a:p>
          <a:endParaRPr lang="en-US"/>
        </a:p>
      </dgm:t>
    </dgm:pt>
  </dgm:ptLst>
  <dgm:cxnLst>
    <dgm:cxn modelId="{7569DF76-0DE6-4CE4-B0D0-B35C38960D97}" type="presOf" srcId="{A80A4856-E199-4F92-AE8F-8AEC55AA4895}" destId="{5FC61C3F-F033-429A-BA41-CA40C9A61B68}" srcOrd="0" destOrd="0" presId="urn:microsoft.com/office/officeart/2005/8/layout/vList6"/>
    <dgm:cxn modelId="{78554F97-79E7-4C45-880A-4CCA5F7D6E03}" srcId="{E463E66D-B724-4231-ACAE-ACFC380F01C8}" destId="{1C23B5B8-7206-40BE-99BE-81D6CCD91B78}" srcOrd="1" destOrd="0" parTransId="{D2238443-2D33-423D-BDB5-AEDC0646BA58}" sibTransId="{CAA25AAC-64B5-4D94-9001-B50FEB2B490A}"/>
    <dgm:cxn modelId="{0916B644-BE7B-4454-AA8D-02CD730A3DD2}" srcId="{78822D31-5A9A-4876-9F48-9332163D4147}" destId="{A80A4856-E199-4F92-AE8F-8AEC55AA4895}" srcOrd="0" destOrd="0" parTransId="{C1BBEE1D-054C-4CDA-BA4B-0B4B06810739}" sibTransId="{390D0D62-C9AC-44A1-AB24-7B47E612FFB7}"/>
    <dgm:cxn modelId="{4B9C1326-0A5D-4C4E-B5ED-915552DB0AC9}" srcId="{E463E66D-B724-4231-ACAE-ACFC380F01C8}" destId="{78822D31-5A9A-4876-9F48-9332163D4147}" srcOrd="4" destOrd="0" parTransId="{080DFE37-0CD9-486E-A6A7-FAFAF67C12EB}" sibTransId="{CF3B2650-3CFD-4DD7-9360-00E9B13A651C}"/>
    <dgm:cxn modelId="{E51A5C7F-3B4F-4AFF-98FF-8CD836D1583D}" type="presOf" srcId="{5B29169A-9846-4849-A344-A59BCE5430B2}" destId="{66DB5963-E624-4593-8F75-901D7D7659F4}" srcOrd="0" destOrd="0" presId="urn:microsoft.com/office/officeart/2005/8/layout/vList6"/>
    <dgm:cxn modelId="{000F5EF0-587A-4C9D-8C69-94B4252DD86D}" srcId="{E463E66D-B724-4231-ACAE-ACFC380F01C8}" destId="{9E48EFF0-FFD4-44AD-BCD7-000130C72EF1}" srcOrd="3" destOrd="0" parTransId="{D8CA572C-4F95-43B4-B0F0-84CCAF62832B}" sibTransId="{F2C13075-337D-4167-961D-9DA865054D84}"/>
    <dgm:cxn modelId="{0911110B-5524-4EA4-BF81-D8FF5BAAD552}" type="presOf" srcId="{F2707A8B-A79D-4622-865D-0B82DDA19548}" destId="{3883CBEA-7E1E-450C-891D-C576171137FE}" srcOrd="0" destOrd="0" presId="urn:microsoft.com/office/officeart/2005/8/layout/vList6"/>
    <dgm:cxn modelId="{610C8F63-ABA6-4E33-A958-4FC44DA520FB}" srcId="{F2707A8B-A79D-4622-865D-0B82DDA19548}" destId="{5B29169A-9846-4849-A344-A59BCE5430B2}" srcOrd="0" destOrd="0" parTransId="{B82E8E1B-96C8-4956-8CED-5FFEEE335598}" sibTransId="{373AB9A2-615D-4EBD-B133-C852730183AC}"/>
    <dgm:cxn modelId="{0082313B-2968-4913-AA9B-7176D0555DFA}" type="presOf" srcId="{78822D31-5A9A-4876-9F48-9332163D4147}" destId="{75D6A1AD-5F31-4BAC-AEF8-C4766D711401}" srcOrd="0" destOrd="0" presId="urn:microsoft.com/office/officeart/2005/8/layout/vList6"/>
    <dgm:cxn modelId="{28A0FB63-7770-4EF6-ACBC-9A5DD0FF3835}" type="presOf" srcId="{0335C6E6-5AB4-480B-8ACC-41FDC44A2781}" destId="{CAC58C04-25B6-4474-A72E-774D89A45146}" srcOrd="0" destOrd="0" presId="urn:microsoft.com/office/officeart/2005/8/layout/vList6"/>
    <dgm:cxn modelId="{6E0F9AB5-5999-46DF-98C9-38E9BD66C320}" srcId="{E463E66D-B724-4231-ACAE-ACFC380F01C8}" destId="{0335C6E6-5AB4-480B-8ACC-41FDC44A2781}" srcOrd="0" destOrd="0" parTransId="{B3458E09-D169-4944-94EB-AF33F97CB053}" sibTransId="{96BDA0BB-0A54-4E04-AEEE-45E8B158B2B6}"/>
    <dgm:cxn modelId="{ED88BBC6-C598-4B67-84B6-9CF79D421964}" type="presOf" srcId="{5731BCC7-4BED-4B11-AB4A-8D4C9E87B3D6}" destId="{001E973D-E555-43FB-B18F-4C01BB6F2DE7}" srcOrd="0" destOrd="0" presId="urn:microsoft.com/office/officeart/2005/8/layout/vList6"/>
    <dgm:cxn modelId="{3064FEFA-5C55-49AF-A75B-CAB00A3B7573}" type="presOf" srcId="{1C23B5B8-7206-40BE-99BE-81D6CCD91B78}" destId="{FD94E8FC-4678-41E9-B0E7-C5652CF78BE9}" srcOrd="0" destOrd="0" presId="urn:microsoft.com/office/officeart/2005/8/layout/vList6"/>
    <dgm:cxn modelId="{9FF4D168-7653-453B-9E9F-A773BBBB4EE2}" srcId="{0335C6E6-5AB4-480B-8ACC-41FDC44A2781}" destId="{5731BCC7-4BED-4B11-AB4A-8D4C9E87B3D6}" srcOrd="0" destOrd="0" parTransId="{DFECD317-E426-4505-A45C-BA7A115C9059}" sibTransId="{A5251B5D-B379-4ADD-8424-7366E6140F1F}"/>
    <dgm:cxn modelId="{C02B9FA9-BB84-4770-9A0A-85552E17C038}" type="presOf" srcId="{8DD3A555-B615-414C-BEC7-9A5A5463905B}" destId="{6AC8CFF6-C4B6-4D2B-819E-4BD5CF94FE3D}" srcOrd="0" destOrd="0" presId="urn:microsoft.com/office/officeart/2005/8/layout/vList6"/>
    <dgm:cxn modelId="{C1F817C9-EF3A-4F82-9E8B-4DCB57EB8969}" srcId="{9E48EFF0-FFD4-44AD-BCD7-000130C72EF1}" destId="{8DD3A555-B615-414C-BEC7-9A5A5463905B}" srcOrd="0" destOrd="0" parTransId="{4C394D42-4EF6-4D76-9BDB-B6C9565DCFCE}" sibTransId="{8D7F2CDB-9D3D-4683-8067-E5421C93D85B}"/>
    <dgm:cxn modelId="{AE993EBF-EB25-4174-BA2D-C669B77027EA}" type="presOf" srcId="{E463E66D-B724-4231-ACAE-ACFC380F01C8}" destId="{A7D6E5A0-0A9C-4975-8E9D-D6E70E87B7E4}" srcOrd="0" destOrd="0" presId="urn:microsoft.com/office/officeart/2005/8/layout/vList6"/>
    <dgm:cxn modelId="{11970828-988B-41B5-97B5-D32F384E849D}" type="presOf" srcId="{DE25DBFF-E198-451D-A961-4D8960A74506}" destId="{4907D9DD-776B-40B5-A739-7D24B17FC75F}" srcOrd="0" destOrd="0" presId="urn:microsoft.com/office/officeart/2005/8/layout/vList6"/>
    <dgm:cxn modelId="{38190CFB-DD88-4A96-8E23-A89B9A35BB43}" type="presOf" srcId="{9E48EFF0-FFD4-44AD-BCD7-000130C72EF1}" destId="{A299ABA6-C0F7-4663-98E2-3613299A7AFF}" srcOrd="0" destOrd="0" presId="urn:microsoft.com/office/officeart/2005/8/layout/vList6"/>
    <dgm:cxn modelId="{B9374AB9-9199-433C-B72C-B0B95F5493C4}" srcId="{1C23B5B8-7206-40BE-99BE-81D6CCD91B78}" destId="{DE25DBFF-E198-451D-A961-4D8960A74506}" srcOrd="0" destOrd="0" parTransId="{E3C05001-E024-4EAA-961E-B42AE444697A}" sibTransId="{C66FB716-8D31-4824-84DB-FFC19464BEED}"/>
    <dgm:cxn modelId="{4EE7DC3B-B737-4297-BEB5-9A8A5B718FA3}" srcId="{E463E66D-B724-4231-ACAE-ACFC380F01C8}" destId="{F2707A8B-A79D-4622-865D-0B82DDA19548}" srcOrd="2" destOrd="0" parTransId="{4C8675BF-C1C5-40EF-82B6-DA006D0CD3D1}" sibTransId="{BEBE7F8D-C039-4784-83EA-E7BA655D2755}"/>
    <dgm:cxn modelId="{4EF4B879-1453-4F15-B184-1299DD997D3B}" type="presParOf" srcId="{A7D6E5A0-0A9C-4975-8E9D-D6E70E87B7E4}" destId="{86E2DFB1-9C45-4F69-B6A2-C8997CEE2ECA}" srcOrd="0" destOrd="0" presId="urn:microsoft.com/office/officeart/2005/8/layout/vList6"/>
    <dgm:cxn modelId="{CC7950F2-CB7E-44C7-A5A9-446EC90A8BFB}" type="presParOf" srcId="{86E2DFB1-9C45-4F69-B6A2-C8997CEE2ECA}" destId="{CAC58C04-25B6-4474-A72E-774D89A45146}" srcOrd="0" destOrd="0" presId="urn:microsoft.com/office/officeart/2005/8/layout/vList6"/>
    <dgm:cxn modelId="{2370F706-C5EE-4880-BDC1-BCCF6F6F4BBF}" type="presParOf" srcId="{86E2DFB1-9C45-4F69-B6A2-C8997CEE2ECA}" destId="{001E973D-E555-43FB-B18F-4C01BB6F2DE7}" srcOrd="1" destOrd="0" presId="urn:microsoft.com/office/officeart/2005/8/layout/vList6"/>
    <dgm:cxn modelId="{3D9FF4A2-E62B-4B79-8698-9102587F5196}" type="presParOf" srcId="{A7D6E5A0-0A9C-4975-8E9D-D6E70E87B7E4}" destId="{A0279D14-9714-49F0-8C82-AE8A99CBBC62}" srcOrd="1" destOrd="0" presId="urn:microsoft.com/office/officeart/2005/8/layout/vList6"/>
    <dgm:cxn modelId="{C02A1585-B06B-471D-ADEC-B24E93BBC062}" type="presParOf" srcId="{A7D6E5A0-0A9C-4975-8E9D-D6E70E87B7E4}" destId="{077F92CD-52C9-46EF-B4E4-E5DAEE2E5E16}" srcOrd="2" destOrd="0" presId="urn:microsoft.com/office/officeart/2005/8/layout/vList6"/>
    <dgm:cxn modelId="{E0CABBDD-799F-45E4-A8B3-CEA9A4CA97BC}" type="presParOf" srcId="{077F92CD-52C9-46EF-B4E4-E5DAEE2E5E16}" destId="{FD94E8FC-4678-41E9-B0E7-C5652CF78BE9}" srcOrd="0" destOrd="0" presId="urn:microsoft.com/office/officeart/2005/8/layout/vList6"/>
    <dgm:cxn modelId="{9F1DAED0-BA7B-4FC4-964E-37711C0DE06B}" type="presParOf" srcId="{077F92CD-52C9-46EF-B4E4-E5DAEE2E5E16}" destId="{4907D9DD-776B-40B5-A739-7D24B17FC75F}" srcOrd="1" destOrd="0" presId="urn:microsoft.com/office/officeart/2005/8/layout/vList6"/>
    <dgm:cxn modelId="{F562EE24-48ED-4382-8720-C1F8827F2958}" type="presParOf" srcId="{A7D6E5A0-0A9C-4975-8E9D-D6E70E87B7E4}" destId="{9ACBCCC7-236A-48A0-9A43-F7738A8BA56D}" srcOrd="3" destOrd="0" presId="urn:microsoft.com/office/officeart/2005/8/layout/vList6"/>
    <dgm:cxn modelId="{0F7EDD51-4394-4E7A-8181-32186322D2F4}" type="presParOf" srcId="{A7D6E5A0-0A9C-4975-8E9D-D6E70E87B7E4}" destId="{CC31D474-3656-435C-9650-189D296EC4D0}" srcOrd="4" destOrd="0" presId="urn:microsoft.com/office/officeart/2005/8/layout/vList6"/>
    <dgm:cxn modelId="{5C01EED8-484F-4FC5-BC87-7FF63DE6A31B}" type="presParOf" srcId="{CC31D474-3656-435C-9650-189D296EC4D0}" destId="{3883CBEA-7E1E-450C-891D-C576171137FE}" srcOrd="0" destOrd="0" presId="urn:microsoft.com/office/officeart/2005/8/layout/vList6"/>
    <dgm:cxn modelId="{2F745FAC-83F8-4512-9929-505046AF88ED}" type="presParOf" srcId="{CC31D474-3656-435C-9650-189D296EC4D0}" destId="{66DB5963-E624-4593-8F75-901D7D7659F4}" srcOrd="1" destOrd="0" presId="urn:microsoft.com/office/officeart/2005/8/layout/vList6"/>
    <dgm:cxn modelId="{3215E6A6-CEC4-4019-ACBD-B53E92A8D366}" type="presParOf" srcId="{A7D6E5A0-0A9C-4975-8E9D-D6E70E87B7E4}" destId="{8EDD2E23-A1F6-4254-9B27-498A962E9DF4}" srcOrd="5" destOrd="0" presId="urn:microsoft.com/office/officeart/2005/8/layout/vList6"/>
    <dgm:cxn modelId="{A325ACEA-A674-4365-8792-E2E86C09A750}" type="presParOf" srcId="{A7D6E5A0-0A9C-4975-8E9D-D6E70E87B7E4}" destId="{8F299C1F-EA1A-405E-A031-C854435535FF}" srcOrd="6" destOrd="0" presId="urn:microsoft.com/office/officeart/2005/8/layout/vList6"/>
    <dgm:cxn modelId="{ED754032-2A3E-4C63-9B26-68AD7FB221FC}" type="presParOf" srcId="{8F299C1F-EA1A-405E-A031-C854435535FF}" destId="{A299ABA6-C0F7-4663-98E2-3613299A7AFF}" srcOrd="0" destOrd="0" presId="urn:microsoft.com/office/officeart/2005/8/layout/vList6"/>
    <dgm:cxn modelId="{FB43F8A7-34EE-4903-AF90-C72823F91C75}" type="presParOf" srcId="{8F299C1F-EA1A-405E-A031-C854435535FF}" destId="{6AC8CFF6-C4B6-4D2B-819E-4BD5CF94FE3D}" srcOrd="1" destOrd="0" presId="urn:microsoft.com/office/officeart/2005/8/layout/vList6"/>
    <dgm:cxn modelId="{E8CCFAA5-C6D4-4024-845D-11C527242D4E}" type="presParOf" srcId="{A7D6E5A0-0A9C-4975-8E9D-D6E70E87B7E4}" destId="{9D1A221F-E1CA-43A0-9ED7-AFDD2291C0E1}" srcOrd="7" destOrd="0" presId="urn:microsoft.com/office/officeart/2005/8/layout/vList6"/>
    <dgm:cxn modelId="{4A2EC164-973D-4C35-B1CD-7B1E8D62E0D7}" type="presParOf" srcId="{A7D6E5A0-0A9C-4975-8E9D-D6E70E87B7E4}" destId="{53A6224A-3055-40B3-8F67-CE3AD1AE31D1}" srcOrd="8" destOrd="0" presId="urn:microsoft.com/office/officeart/2005/8/layout/vList6"/>
    <dgm:cxn modelId="{5F921B8C-91BB-439D-AFCE-347495D52A99}" type="presParOf" srcId="{53A6224A-3055-40B3-8F67-CE3AD1AE31D1}" destId="{75D6A1AD-5F31-4BAC-AEF8-C4766D711401}" srcOrd="0" destOrd="0" presId="urn:microsoft.com/office/officeart/2005/8/layout/vList6"/>
    <dgm:cxn modelId="{77BA1F7B-BEC3-4662-8471-9C65AFAE6F2D}" type="presParOf" srcId="{53A6224A-3055-40B3-8F67-CE3AD1AE31D1}" destId="{5FC61C3F-F033-429A-BA41-CA40C9A61B68}" srcOrd="1" destOrd="0" presId="urn:microsoft.com/office/officeart/2005/8/layout/vList6"/>
  </dgm:cxnLst>
  <dgm:bg/>
  <dgm:whole/>
</dgm:dataModel>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75A03E-09B8-4009-87BF-5A6E8F0A7C19}" type="datetimeFigureOut">
              <a:rPr lang="ro-RO" smtClean="0"/>
              <a:pPr/>
              <a:t>09.04.2020</a:t>
            </a:fld>
            <a:endParaRPr lang="ro-RO"/>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CDABDE-3ECE-4D20-B5D0-87CB483E9218}" type="slidenum">
              <a:rPr lang="ro-RO" smtClean="0"/>
              <a:pPr/>
              <a:t>‹#›</a:t>
            </a:fld>
            <a:endParaRPr lang="ro-RO"/>
          </a:p>
        </p:txBody>
      </p:sp>
    </p:spTree>
    <p:extLst>
      <p:ext uri="{BB962C8B-B14F-4D97-AF65-F5344CB8AC3E}">
        <p14:creationId xmlns:p14="http://schemas.microsoft.com/office/powerpoint/2010/main" xmlns="" val="1722011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5" name="Picture 9"/>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1"/>
            <p:cNvPicPr>
              <a:picLocks noChangeAspect="1" noChangeArrowheads="1"/>
            </p:cNvPicPr>
            <p:nvPr userDrawn="1"/>
          </p:nvPicPr>
          <p:blipFill>
            <a:blip r:embed="rId3" cstate="print">
              <a:extLst>
                <a:ext uri="{28A0092B-C50C-407E-A947-70E740481C1C}">
                  <a14:useLocalDpi xmlns:a14="http://schemas.microsoft.com/office/drawing/2010/main" xmlns=""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075" name="Rectangle 3"/>
          <p:cNvSpPr>
            <a:spLocks noGrp="1" noChangeArrowheads="1"/>
          </p:cNvSpPr>
          <p:nvPr>
            <p:ph type="ctrTitle"/>
          </p:nvPr>
        </p:nvSpPr>
        <p:spPr>
          <a:xfrm>
            <a:off x="685800" y="2130425"/>
            <a:ext cx="7772400" cy="1470025"/>
          </a:xfrm>
        </p:spPr>
        <p:txBody>
          <a:bodyPr/>
          <a:lstStyle>
            <a:lvl1pPr>
              <a:defRPr sz="3600"/>
            </a:lvl1pPr>
          </a:lstStyle>
          <a:p>
            <a:pPr lvl="0"/>
            <a:r>
              <a:rPr lang="en-US" altLang="bg-BG" noProof="0" smtClean="0"/>
              <a:t>Click to edit Master title style</a:t>
            </a:r>
            <a:endParaRPr lang="en-GB" altLang="bg-BG" noProof="0" smtClean="0"/>
          </a:p>
        </p:txBody>
      </p:sp>
      <p:sp>
        <p:nvSpPr>
          <p:cNvPr id="3076" name="Rectangle 4"/>
          <p:cNvSpPr>
            <a:spLocks noGrp="1" noChangeArrowheads="1"/>
          </p:cNvSpPr>
          <p:nvPr>
            <p:ph type="subTitle" idx="1"/>
          </p:nvPr>
        </p:nvSpPr>
        <p:spPr>
          <a:xfrm>
            <a:off x="1371600" y="3886200"/>
            <a:ext cx="6400800" cy="1752600"/>
          </a:xfrm>
        </p:spPr>
        <p:txBody>
          <a:bodyPr/>
          <a:lstStyle>
            <a:lvl1pPr marL="0" indent="0" algn="ctr">
              <a:defRPr/>
            </a:lvl1pPr>
          </a:lstStyle>
          <a:p>
            <a:pPr lvl="0"/>
            <a:r>
              <a:rPr lang="en-US" altLang="bg-BG" noProof="0" smtClean="0"/>
              <a:t>Click to edit Master subtitle style</a:t>
            </a:r>
            <a:endParaRPr lang="en-GB" altLang="bg-BG" noProof="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xmlns="" val="322211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1019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446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37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xmlns="" val="287210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xmlns="" val="954465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Tree>
    <p:extLst>
      <p:ext uri="{BB962C8B-B14F-4D97-AF65-F5344CB8AC3E}">
        <p14:creationId xmlns:p14="http://schemas.microsoft.com/office/powerpoint/2010/main" xmlns="" val="3842549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9548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17724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800825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xmlns="" val="1009017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5750" y="1133475"/>
            <a:ext cx="2062163" cy="5391150"/>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446088" y="1133475"/>
            <a:ext cx="6037262" cy="5391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xmlns="" val="232448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p:nvGrpSpPr>
        <p:grpSpPr>
          <a:xfrm>
            <a:off x="0" y="0"/>
            <a:ext cx="9144000" cy="6858000"/>
            <a:chOff x="0" y="0"/>
            <a:chExt cx="9144000" cy="6858000"/>
          </a:xfrm>
        </p:grpSpPr>
        <p:pic>
          <p:nvPicPr>
            <p:cNvPr id="1033" name="Picture 9"/>
            <p:cNvPicPr>
              <a:picLocks noChangeAspect="1" noChangeArrowheads="1"/>
            </p:cNvPicPr>
            <p:nvPr userDrawn="1"/>
          </p:nvPicPr>
          <p:blipFill>
            <a:blip r:embed="rId1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2" name="Picture 1"/>
            <p:cNvPicPr>
              <a:picLocks noChangeAspect="1" noChangeArrowheads="1"/>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26" name="Rectangle 2"/>
          <p:cNvSpPr>
            <a:spLocks noGrp="1" noChangeArrowheads="1"/>
          </p:cNvSpPr>
          <p:nvPr>
            <p:ph type="title"/>
          </p:nvPr>
        </p:nvSpPr>
        <p:spPr bwMode="auto">
          <a:xfrm>
            <a:off x="468313" y="1133475"/>
            <a:ext cx="8229600" cy="927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bg-BG" smtClean="0"/>
              <a:t>Click to edit Master title style</a:t>
            </a:r>
            <a:endParaRPr lang="en-GB" altLang="bg-BG" smtClean="0"/>
          </a:p>
        </p:txBody>
      </p:sp>
      <p:sp>
        <p:nvSpPr>
          <p:cNvPr id="1027" name="Rectangle 3"/>
          <p:cNvSpPr>
            <a:spLocks noGrp="1" noChangeArrowheads="1"/>
          </p:cNvSpPr>
          <p:nvPr>
            <p:ph type="body" idx="1"/>
          </p:nvPr>
        </p:nvSpPr>
        <p:spPr bwMode="auto">
          <a:xfrm>
            <a:off x="446088" y="2133600"/>
            <a:ext cx="8229600" cy="439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bg-BG" smtClean="0"/>
              <a:t>Click to edit Master text styles</a:t>
            </a:r>
          </a:p>
          <a:p>
            <a:pPr lvl="1"/>
            <a:r>
              <a:rPr lang="en-GB" altLang="bg-BG" smtClean="0"/>
              <a:t>Second level</a:t>
            </a:r>
          </a:p>
          <a:p>
            <a:pPr lvl="2"/>
            <a:r>
              <a:rPr lang="en-GB" altLang="bg-BG" smtClean="0"/>
              <a:t>Third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Trebuchet MS" pitchFamily="34" charset="0"/>
        </a:defRPr>
      </a:lvl2pPr>
      <a:lvl3pPr algn="ctr" rtl="0" eaLnBrk="1" fontAlgn="base" hangingPunct="1">
        <a:spcBef>
          <a:spcPct val="0"/>
        </a:spcBef>
        <a:spcAft>
          <a:spcPct val="0"/>
        </a:spcAft>
        <a:defRPr sz="4000">
          <a:solidFill>
            <a:schemeClr val="tx2"/>
          </a:solidFill>
          <a:latin typeface="Trebuchet MS" pitchFamily="34" charset="0"/>
        </a:defRPr>
      </a:lvl3pPr>
      <a:lvl4pPr algn="ctr" rtl="0" eaLnBrk="1" fontAlgn="base" hangingPunct="1">
        <a:spcBef>
          <a:spcPct val="0"/>
        </a:spcBef>
        <a:spcAft>
          <a:spcPct val="0"/>
        </a:spcAft>
        <a:defRPr sz="4000">
          <a:solidFill>
            <a:schemeClr val="tx2"/>
          </a:solidFill>
          <a:latin typeface="Trebuchet MS" pitchFamily="34" charset="0"/>
        </a:defRPr>
      </a:lvl4pPr>
      <a:lvl5pPr algn="ctr" rtl="0" eaLnBrk="1" fontAlgn="base" hangingPunct="1">
        <a:spcBef>
          <a:spcPct val="0"/>
        </a:spcBef>
        <a:spcAft>
          <a:spcPct val="0"/>
        </a:spcAft>
        <a:defRPr sz="4000">
          <a:solidFill>
            <a:schemeClr val="tx2"/>
          </a:solidFill>
          <a:latin typeface="Trebuchet MS" pitchFamily="34" charset="0"/>
        </a:defRPr>
      </a:lvl5pPr>
      <a:lvl6pPr marL="457200" algn="ctr" rtl="0" eaLnBrk="1" fontAlgn="base" hangingPunct="1">
        <a:spcBef>
          <a:spcPct val="0"/>
        </a:spcBef>
        <a:spcAft>
          <a:spcPct val="0"/>
        </a:spcAft>
        <a:defRPr sz="4000">
          <a:solidFill>
            <a:schemeClr val="tx2"/>
          </a:solidFill>
          <a:latin typeface="Trebuchet MS" pitchFamily="34" charset="0"/>
        </a:defRPr>
      </a:lvl6pPr>
      <a:lvl7pPr marL="914400" algn="ctr" rtl="0" eaLnBrk="1" fontAlgn="base" hangingPunct="1">
        <a:spcBef>
          <a:spcPct val="0"/>
        </a:spcBef>
        <a:spcAft>
          <a:spcPct val="0"/>
        </a:spcAft>
        <a:defRPr sz="4000">
          <a:solidFill>
            <a:schemeClr val="tx2"/>
          </a:solidFill>
          <a:latin typeface="Trebuchet MS" pitchFamily="34" charset="0"/>
        </a:defRPr>
      </a:lvl7pPr>
      <a:lvl8pPr marL="1371600" algn="ctr" rtl="0" eaLnBrk="1" fontAlgn="base" hangingPunct="1">
        <a:spcBef>
          <a:spcPct val="0"/>
        </a:spcBef>
        <a:spcAft>
          <a:spcPct val="0"/>
        </a:spcAft>
        <a:defRPr sz="4000">
          <a:solidFill>
            <a:schemeClr val="tx2"/>
          </a:solidFill>
          <a:latin typeface="Trebuchet MS" pitchFamily="34" charset="0"/>
        </a:defRPr>
      </a:lvl8pPr>
      <a:lvl9pPr marL="1828800" algn="ctr"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1" fontAlgn="base" hangingPunct="1">
        <a:spcBef>
          <a:spcPct val="20000"/>
        </a:spcBef>
        <a:spcAft>
          <a:spcPct val="0"/>
        </a:spcAft>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extLst>
              <p:ext uri="{D42A27DB-BD31-4B8C-83A1-F6EECF244321}">
                <p14:modId xmlns:p14="http://schemas.microsoft.com/office/powerpoint/2010/main" xmlns="" val="3717642712"/>
              </p:ext>
            </p:extLst>
          </p:nvPr>
        </p:nvGraphicFramePr>
        <p:xfrm>
          <a:off x="6858000" y="5239226"/>
          <a:ext cx="2049463" cy="1228725"/>
        </p:xfrm>
        <a:graphic>
          <a:graphicData uri="http://schemas.openxmlformats.org/presentationml/2006/ole">
            <p:oleObj spid="_x0000_s1033" name="CorelDRAW" r:id="rId3" imgW="5159160" imgH="3090600" progId="">
              <p:embed/>
            </p:oleObj>
          </a:graphicData>
        </a:graphic>
      </p:graphicFrame>
      <p:pic>
        <p:nvPicPr>
          <p:cNvPr id="1034" name="Picture 10" descr="\\SERVER\a_gheorghe\5_Proiecte\Managementul Deseurilor\Marliter\6_PR Media\docs template\Programme logo\strip.jpg"/>
          <p:cNvPicPr>
            <a:picLocks noChangeAspect="1" noChangeArrowheads="1"/>
          </p:cNvPicPr>
          <p:nvPr/>
        </p:nvPicPr>
        <p:blipFill>
          <a:blip r:embed="rId4" cstate="print"/>
          <a:srcRect/>
          <a:stretch>
            <a:fillRect/>
          </a:stretch>
        </p:blipFill>
        <p:spPr bwMode="auto">
          <a:xfrm>
            <a:off x="1" y="6606699"/>
            <a:ext cx="9143999" cy="251301"/>
          </a:xfrm>
          <a:prstGeom prst="rect">
            <a:avLst/>
          </a:prstGeom>
          <a:noFill/>
        </p:spPr>
      </p:pic>
      <p:sp>
        <p:nvSpPr>
          <p:cNvPr id="2" name="Rectangle 10"/>
          <p:cNvSpPr>
            <a:spLocks noChangeArrowheads="1"/>
          </p:cNvSpPr>
          <p:nvPr/>
        </p:nvSpPr>
        <p:spPr bwMode="auto">
          <a:xfrm>
            <a:off x="457200" y="2286000"/>
            <a:ext cx="8211247" cy="107721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en-US" sz="32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Arial" pitchFamily="34" charset="0"/>
              </a:rPr>
              <a:t>Regional policy on marine litter</a:t>
            </a:r>
            <a:endParaRPr kumimoji="0" lang="ro-RO" sz="3200" b="1" i="0" u="none" strike="noStrike" cap="all" normalizeH="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Arial" pitchFamily="34" charset="0"/>
            </a:endParaRPr>
          </a:p>
          <a:p>
            <a:pPr marL="0" marR="0" lvl="0" indent="0" algn="ctr" defTabSz="914400" rtl="0" eaLnBrk="1" fontAlgn="base" latinLnBrk="0" hangingPunct="1">
              <a:lnSpc>
                <a:spcPct val="100000"/>
              </a:lnSpc>
              <a:spcBef>
                <a:spcPct val="0"/>
              </a:spcBef>
              <a:spcAft>
                <a:spcPct val="0"/>
              </a:spcAft>
              <a:buClrTx/>
              <a:buSzTx/>
              <a:tabLst/>
            </a:pPr>
            <a:r>
              <a:rPr kumimoji="0" lang="ro-RO" sz="3200" b="1" i="0" u="none" strike="noStrike" cap="all" normalizeH="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Arial" pitchFamily="34" charset="0"/>
              </a:rPr>
              <a:t> </a:t>
            </a:r>
            <a:endParaRPr kumimoji="0" lang="en-US" sz="32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Arial" pitchFamily="34" charset="0"/>
            </a:endParaRPr>
          </a:p>
        </p:txBody>
      </p:sp>
      <p:sp>
        <p:nvSpPr>
          <p:cNvPr id="7" name="TextBox 6"/>
          <p:cNvSpPr txBox="1"/>
          <p:nvPr/>
        </p:nvSpPr>
        <p:spPr>
          <a:xfrm>
            <a:off x="304800" y="5380672"/>
            <a:ext cx="6629400" cy="1477328"/>
          </a:xfrm>
          <a:prstGeom prst="rect">
            <a:avLst/>
          </a:prstGeom>
          <a:noFill/>
        </p:spPr>
        <p:txBody>
          <a:bodyPr wrap="square" rtlCol="0">
            <a:spAutoFit/>
          </a:bodyPr>
          <a:lstStyle/>
          <a:p>
            <a:r>
              <a:rPr lang="en-US" b="1" i="1" dirty="0" smtClean="0">
                <a:latin typeface="+mn-lt"/>
              </a:rPr>
              <a:t>MARLITER </a:t>
            </a:r>
            <a:r>
              <a:rPr lang="en-US" i="1" dirty="0" smtClean="0">
                <a:latin typeface="+mn-lt"/>
              </a:rPr>
              <a:t>(Improved online public access to environmental monitoring data and data tools for the Black Sea Basin supporting cooperation in the reduction of marine litter) Project number: BSB-138</a:t>
            </a:r>
            <a:endParaRPr lang="en-US" dirty="0" smtClean="0">
              <a:latin typeface="+mn-lt"/>
            </a:endParaRPr>
          </a:p>
          <a:p>
            <a:endParaRPr lang="en-US" dirty="0"/>
          </a:p>
        </p:txBody>
      </p:sp>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1"/>
            <a:ext cx="8763000" cy="1142999"/>
          </a:xfrm>
        </p:spPr>
        <p:style>
          <a:lnRef idx="0">
            <a:schemeClr val="accent3"/>
          </a:lnRef>
          <a:fillRef idx="3">
            <a:schemeClr val="accent3"/>
          </a:fillRef>
          <a:effectRef idx="3">
            <a:schemeClr val="accent3"/>
          </a:effectRef>
          <a:fontRef idx="minor">
            <a:schemeClr val="lt1"/>
          </a:fontRef>
        </p:style>
        <p:txBody>
          <a:bodyPr/>
          <a:lstStyle/>
          <a:p>
            <a:pPr algn="just"/>
            <a:r>
              <a:rPr lang="ro-RO" dirty="0" smtClean="0">
                <a:solidFill>
                  <a:schemeClr val="tx1"/>
                </a:solidFill>
              </a:rPr>
              <a:t>   </a:t>
            </a:r>
            <a:r>
              <a:rPr lang="en-US" sz="2000" dirty="0" smtClean="0">
                <a:solidFill>
                  <a:schemeClr val="tx1"/>
                </a:solidFill>
              </a:rPr>
              <a:t>Marine litter is a huge problem and a large number of instruments have been adopted at international, regional and national level to solve it.</a:t>
            </a:r>
            <a:endParaRPr lang="en-US" sz="2000" dirty="0">
              <a:solidFill>
                <a:schemeClr val="tx1"/>
              </a:solidFill>
            </a:endParaRPr>
          </a:p>
        </p:txBody>
      </p:sp>
      <p:sp>
        <p:nvSpPr>
          <p:cNvPr id="5" name="TextBox 4"/>
          <p:cNvSpPr txBox="1"/>
          <p:nvPr/>
        </p:nvSpPr>
        <p:spPr>
          <a:xfrm>
            <a:off x="381000" y="3276600"/>
            <a:ext cx="16764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CONVENTIONS</a:t>
            </a:r>
            <a:endParaRPr lang="en-US" dirty="0"/>
          </a:p>
        </p:txBody>
      </p:sp>
      <p:sp>
        <p:nvSpPr>
          <p:cNvPr id="6" name="TextBox 5"/>
          <p:cNvSpPr txBox="1"/>
          <p:nvPr/>
        </p:nvSpPr>
        <p:spPr>
          <a:xfrm>
            <a:off x="3810000" y="3276600"/>
            <a:ext cx="16764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AGREEMENTS</a:t>
            </a:r>
            <a:endParaRPr lang="en-US" dirty="0"/>
          </a:p>
        </p:txBody>
      </p:sp>
      <p:sp>
        <p:nvSpPr>
          <p:cNvPr id="7" name="TextBox 6"/>
          <p:cNvSpPr txBox="1"/>
          <p:nvPr/>
        </p:nvSpPr>
        <p:spPr>
          <a:xfrm>
            <a:off x="6248400" y="3124200"/>
            <a:ext cx="16764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REGULATIONS</a:t>
            </a:r>
            <a:endParaRPr lang="en-US" dirty="0"/>
          </a:p>
        </p:txBody>
      </p:sp>
      <p:sp>
        <p:nvSpPr>
          <p:cNvPr id="8" name="TextBox 7"/>
          <p:cNvSpPr txBox="1"/>
          <p:nvPr/>
        </p:nvSpPr>
        <p:spPr>
          <a:xfrm>
            <a:off x="5334000" y="3810000"/>
            <a:ext cx="1447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o-RO" dirty="0" smtClean="0"/>
              <a:t>S</a:t>
            </a:r>
            <a:r>
              <a:rPr lang="en-US" dirty="0" smtClean="0"/>
              <a:t>TRATEGIES</a:t>
            </a:r>
            <a:endParaRPr lang="en-US" dirty="0"/>
          </a:p>
        </p:txBody>
      </p:sp>
      <p:sp>
        <p:nvSpPr>
          <p:cNvPr id="9" name="TextBox 8"/>
          <p:cNvSpPr txBox="1"/>
          <p:nvPr/>
        </p:nvSpPr>
        <p:spPr>
          <a:xfrm>
            <a:off x="1219200" y="3962400"/>
            <a:ext cx="2209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ACTION PLANS</a:t>
            </a:r>
            <a:endParaRPr lang="en-US" dirty="0"/>
          </a:p>
        </p:txBody>
      </p:sp>
      <p:sp>
        <p:nvSpPr>
          <p:cNvPr id="10" name="TextBox 9"/>
          <p:cNvSpPr txBox="1"/>
          <p:nvPr/>
        </p:nvSpPr>
        <p:spPr>
          <a:xfrm>
            <a:off x="2819400" y="4724400"/>
            <a:ext cx="16764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PROGRAMMES</a:t>
            </a:r>
            <a:endParaRPr lang="en-US" dirty="0"/>
          </a:p>
        </p:txBody>
      </p:sp>
      <p:sp>
        <p:nvSpPr>
          <p:cNvPr id="11" name="TextBox 10"/>
          <p:cNvSpPr txBox="1"/>
          <p:nvPr/>
        </p:nvSpPr>
        <p:spPr>
          <a:xfrm>
            <a:off x="6248400" y="4572000"/>
            <a:ext cx="8382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LAWS</a:t>
            </a:r>
            <a:endParaRPr lang="en-US" dirty="0"/>
          </a:p>
        </p:txBody>
      </p:sp>
      <p:sp>
        <p:nvSpPr>
          <p:cNvPr id="12" name="TextBox 11"/>
          <p:cNvSpPr txBox="1"/>
          <p:nvPr/>
        </p:nvSpPr>
        <p:spPr>
          <a:xfrm>
            <a:off x="152400" y="5715000"/>
            <a:ext cx="8839200" cy="707886"/>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sz="2000" dirty="0" smtClean="0">
                <a:solidFill>
                  <a:schemeClr val="tx1"/>
                </a:solidFill>
              </a:rPr>
              <a:t>These contain specific management measures that are mandatory or voluntary.</a:t>
            </a:r>
            <a:endParaRPr lang="en-US" sz="2000" dirty="0">
              <a:solidFill>
                <a:schemeClr val="tx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fade">
                                      <p:cBhvr>
                                        <p:cTn id="15" dur="2000"/>
                                        <p:tgtEl>
                                          <p:spTgt spid="5">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20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animEffect transition="in" filter="fade">
                                      <p:cBhvr>
                                        <p:cTn id="23" dur="2000"/>
                                        <p:tgtEl>
                                          <p:spTgt spid="6">
                                            <p:bg/>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20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bg/>
                                          </p:spTgt>
                                        </p:tgtEl>
                                        <p:attrNameLst>
                                          <p:attrName>style.visibility</p:attrName>
                                        </p:attrNameLst>
                                      </p:cBhvr>
                                      <p:to>
                                        <p:strVal val="visible"/>
                                      </p:to>
                                    </p:set>
                                    <p:animEffect transition="in" filter="fade">
                                      <p:cBhvr>
                                        <p:cTn id="31" dur="2000"/>
                                        <p:tgtEl>
                                          <p:spTgt spid="7">
                                            <p:bg/>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fade">
                                      <p:cBhvr>
                                        <p:cTn id="34" dur="2000"/>
                                        <p:tgtEl>
                                          <p:spTgt spid="7">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9">
                                            <p:bg/>
                                          </p:spTgt>
                                        </p:tgtEl>
                                        <p:attrNameLst>
                                          <p:attrName>style.visibility</p:attrName>
                                        </p:attrNameLst>
                                      </p:cBhvr>
                                      <p:to>
                                        <p:strVal val="visible"/>
                                      </p:to>
                                    </p:set>
                                    <p:animEffect transition="in" filter="fade">
                                      <p:cBhvr>
                                        <p:cTn id="39" dur="2000"/>
                                        <p:tgtEl>
                                          <p:spTgt spid="9">
                                            <p:bg/>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fade">
                                      <p:cBhvr>
                                        <p:cTn id="42" dur="2000"/>
                                        <p:tgtEl>
                                          <p:spTgt spid="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bg/>
                                          </p:spTgt>
                                        </p:tgtEl>
                                        <p:attrNameLst>
                                          <p:attrName>style.visibility</p:attrName>
                                        </p:attrNameLst>
                                      </p:cBhvr>
                                      <p:to>
                                        <p:strVal val="visible"/>
                                      </p:to>
                                    </p:set>
                                    <p:animEffect transition="in" filter="fade">
                                      <p:cBhvr>
                                        <p:cTn id="47" dur="2000"/>
                                        <p:tgtEl>
                                          <p:spTgt spid="8">
                                            <p:bg/>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
                                            <p:txEl>
                                              <p:pRg st="0" end="0"/>
                                            </p:txEl>
                                          </p:spTgt>
                                        </p:tgtEl>
                                        <p:attrNameLst>
                                          <p:attrName>style.visibility</p:attrName>
                                        </p:attrNameLst>
                                      </p:cBhvr>
                                      <p:to>
                                        <p:strVal val="visible"/>
                                      </p:to>
                                    </p:set>
                                    <p:animEffect transition="in" filter="fade">
                                      <p:cBhvr>
                                        <p:cTn id="50" dur="2000"/>
                                        <p:tgtEl>
                                          <p:spTgt spid="8">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1">
                                            <p:bg/>
                                          </p:spTgt>
                                        </p:tgtEl>
                                        <p:attrNameLst>
                                          <p:attrName>style.visibility</p:attrName>
                                        </p:attrNameLst>
                                      </p:cBhvr>
                                      <p:to>
                                        <p:strVal val="visible"/>
                                      </p:to>
                                    </p:set>
                                    <p:animEffect transition="in" filter="fade">
                                      <p:cBhvr>
                                        <p:cTn id="55" dur="2000"/>
                                        <p:tgtEl>
                                          <p:spTgt spid="11">
                                            <p:bg/>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1">
                                            <p:txEl>
                                              <p:pRg st="0" end="0"/>
                                            </p:txEl>
                                          </p:spTgt>
                                        </p:tgtEl>
                                        <p:attrNameLst>
                                          <p:attrName>style.visibility</p:attrName>
                                        </p:attrNameLst>
                                      </p:cBhvr>
                                      <p:to>
                                        <p:strVal val="visible"/>
                                      </p:to>
                                    </p:set>
                                    <p:animEffect transition="in" filter="fade">
                                      <p:cBhvr>
                                        <p:cTn id="58" dur="2000"/>
                                        <p:tgtEl>
                                          <p:spTgt spid="11">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0">
                                            <p:bg/>
                                          </p:spTgt>
                                        </p:tgtEl>
                                        <p:attrNameLst>
                                          <p:attrName>style.visibility</p:attrName>
                                        </p:attrNameLst>
                                      </p:cBhvr>
                                      <p:to>
                                        <p:strVal val="visible"/>
                                      </p:to>
                                    </p:set>
                                    <p:animEffect transition="in" filter="fade">
                                      <p:cBhvr>
                                        <p:cTn id="63" dur="2000"/>
                                        <p:tgtEl>
                                          <p:spTgt spid="10">
                                            <p:bg/>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
                                            <p:txEl>
                                              <p:pRg st="0" end="0"/>
                                            </p:txEl>
                                          </p:spTgt>
                                        </p:tgtEl>
                                        <p:attrNameLst>
                                          <p:attrName>style.visibility</p:attrName>
                                        </p:attrNameLst>
                                      </p:cBhvr>
                                      <p:to>
                                        <p:strVal val="visible"/>
                                      </p:to>
                                    </p:set>
                                    <p:animEffect transition="in" filter="fade">
                                      <p:cBhvr>
                                        <p:cTn id="66" dur="2000"/>
                                        <p:tgtEl>
                                          <p:spTgt spid="10">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2">
                                            <p:bg/>
                                          </p:spTgt>
                                        </p:tgtEl>
                                        <p:attrNameLst>
                                          <p:attrName>style.visibility</p:attrName>
                                        </p:attrNameLst>
                                      </p:cBhvr>
                                      <p:to>
                                        <p:strVal val="visible"/>
                                      </p:to>
                                    </p:set>
                                    <p:animEffect transition="in" filter="fade">
                                      <p:cBhvr>
                                        <p:cTn id="71" dur="2000"/>
                                        <p:tgtEl>
                                          <p:spTgt spid="12">
                                            <p:bg/>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
                                            <p:txEl>
                                              <p:pRg st="0" end="0"/>
                                            </p:txEl>
                                          </p:spTgt>
                                        </p:tgtEl>
                                        <p:attrNameLst>
                                          <p:attrName>style.visibility</p:attrName>
                                        </p:attrNameLst>
                                      </p:cBhvr>
                                      <p:to>
                                        <p:strVal val="visible"/>
                                      </p:to>
                                    </p:set>
                                    <p:animEffect transition="in" filter="fade">
                                      <p:cBhvr>
                                        <p:cTn id="74" dur="2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build="allAtOnce" animBg="1"/>
      <p:bldP spid="6" grpId="0" build="allAtOnce" animBg="1"/>
      <p:bldP spid="7" grpId="0" build="allAtOnce" animBg="1"/>
      <p:bldP spid="8" grpId="0" build="allAtOnce" animBg="1"/>
      <p:bldP spid="9" grpId="0" build="allAtOnce" animBg="1"/>
      <p:bldP spid="10" grpId="0" build="allAtOnce" animBg="1"/>
      <p:bldP spid="11" grpId="0" build="allAtOnce" animBg="1"/>
      <p:bldP spid="12"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04800" y="1371600"/>
          <a:ext cx="83820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09800"/>
            <a:ext cx="8610600" cy="4391025"/>
          </a:xfrm>
        </p:spPr>
        <p:style>
          <a:lnRef idx="1">
            <a:schemeClr val="accent4"/>
          </a:lnRef>
          <a:fillRef idx="2">
            <a:schemeClr val="accent4"/>
          </a:fillRef>
          <a:effectRef idx="1">
            <a:schemeClr val="accent4"/>
          </a:effectRef>
          <a:fontRef idx="minor">
            <a:schemeClr val="dk1"/>
          </a:fontRef>
        </p:style>
        <p:txBody>
          <a:bodyPr/>
          <a:lstStyle/>
          <a:p>
            <a:pPr algn="just"/>
            <a:r>
              <a:rPr lang="en-US" sz="2000" dirty="0" smtClean="0"/>
              <a:t>It is the best known directive that aims to protect the marine environment.</a:t>
            </a:r>
          </a:p>
          <a:p>
            <a:pPr algn="just"/>
            <a:r>
              <a:rPr lang="en-US" sz="2000" dirty="0" smtClean="0"/>
              <a:t>This obliges the Member States of the European Union to take a series of measures to achieve or maintain a good environmental status (GES) in the marine environment by 2020.</a:t>
            </a:r>
          </a:p>
          <a:p>
            <a:pPr algn="just"/>
            <a:r>
              <a:rPr lang="en-US" sz="2000" dirty="0" smtClean="0"/>
              <a:t>Marine litter is the tenth of the 11 qualitative descriptors that claim that their properties and contamination do not cause harm to the coastal and marine environment</a:t>
            </a:r>
          </a:p>
          <a:p>
            <a:pPr algn="just"/>
            <a:r>
              <a:rPr lang="en-US" sz="2000" dirty="0" smtClean="0"/>
              <a:t>Based on this, several measures were developed and implemented that aimed to reduce the number of marine debris, but also to prevent their occurrence.</a:t>
            </a:r>
            <a:endParaRPr lang="en-US" sz="2000" dirty="0"/>
          </a:p>
        </p:txBody>
      </p:sp>
      <p:sp>
        <p:nvSpPr>
          <p:cNvPr id="4" name="TextBox 3"/>
          <p:cNvSpPr txBox="1"/>
          <p:nvPr/>
        </p:nvSpPr>
        <p:spPr>
          <a:xfrm>
            <a:off x="457200" y="1143000"/>
            <a:ext cx="8382000" cy="954107"/>
          </a:xfrm>
          <a:prstGeom prst="rect">
            <a:avLst/>
          </a:prstGeom>
          <a:noFill/>
        </p:spPr>
        <p:txBody>
          <a:bodyPr wrap="square" rtlCol="0">
            <a:spAutoFit/>
          </a:bodyPr>
          <a:lstStyle/>
          <a:p>
            <a:pPr lvl="0" algn="ctr"/>
            <a:r>
              <a:rPr lang="en-US" sz="2800" b="1" dirty="0" smtClean="0">
                <a:effectLst>
                  <a:outerShdw blurRad="38100" dist="38100" dir="2700000" algn="tl">
                    <a:srgbClr val="000000">
                      <a:alpha val="43137"/>
                    </a:srgbClr>
                  </a:outerShdw>
                </a:effectLst>
                <a:latin typeface="+mn-lt"/>
              </a:rPr>
              <a:t>Marine Strategy Framework Directive</a:t>
            </a:r>
            <a:r>
              <a:rPr lang="ro-RO" sz="2800" b="1" dirty="0" smtClean="0">
                <a:ln w="12700">
                  <a:prstDash val="solid"/>
                </a:ln>
                <a:effectLst>
                  <a:outerShdw blurRad="38100" dist="38100" dir="2700000" algn="tl">
                    <a:srgbClr val="000000">
                      <a:alpha val="43137"/>
                    </a:srgbClr>
                  </a:outerShdw>
                </a:effectLst>
                <a:latin typeface="+mn-lt"/>
              </a:rPr>
              <a:t>(2008/56/</a:t>
            </a:r>
            <a:r>
              <a:rPr lang="en-US" sz="2800" b="1" dirty="0" smtClean="0">
                <a:ln w="12700">
                  <a:prstDash val="solid"/>
                </a:ln>
                <a:effectLst>
                  <a:outerShdw blurRad="38100" dist="38100" dir="2700000" algn="tl">
                    <a:srgbClr val="000000">
                      <a:alpha val="43137"/>
                    </a:srgbClr>
                  </a:outerShdw>
                </a:effectLst>
                <a:latin typeface="+mn-lt"/>
              </a:rPr>
              <a:t>EC</a:t>
            </a:r>
            <a:r>
              <a:rPr lang="ro-RO" sz="2800" b="1" dirty="0" smtClean="0">
                <a:ln w="12700">
                  <a:prstDash val="solid"/>
                </a:ln>
                <a:effectLst>
                  <a:outerShdw blurRad="38100" dist="38100" dir="2700000" algn="tl">
                    <a:srgbClr val="000000">
                      <a:alpha val="43137"/>
                    </a:srgbClr>
                  </a:outerShdw>
                </a:effectLst>
                <a:latin typeface="+mn-lt"/>
              </a:rPr>
              <a:t>) </a:t>
            </a:r>
            <a:endParaRPr lang="en-US" sz="2800" b="1" dirty="0">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ipe(down)">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Waste Framework Directive </a:t>
            </a:r>
            <a:r>
              <a:rPr lang="ro-RO"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(2008/98/</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EC</a:t>
            </a:r>
            <a:r>
              <a:rPr lang="ro-RO"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457200" y="2209800"/>
            <a:ext cx="8077200" cy="2209800"/>
          </a:xfrm>
        </p:spPr>
        <p:style>
          <a:lnRef idx="2">
            <a:schemeClr val="dk1"/>
          </a:lnRef>
          <a:fillRef idx="1">
            <a:schemeClr val="lt1"/>
          </a:fillRef>
          <a:effectRef idx="0">
            <a:schemeClr val="dk1"/>
          </a:effectRef>
          <a:fontRef idx="minor">
            <a:schemeClr val="dk1"/>
          </a:fontRef>
        </p:style>
        <p:txBody>
          <a:bodyPr/>
          <a:lstStyle/>
          <a:p>
            <a:pPr algn="just"/>
            <a:r>
              <a:rPr lang="en-US" sz="1800" dirty="0" smtClean="0"/>
              <a:t>It paved the way for a new perspective on waste management</a:t>
            </a:r>
            <a:r>
              <a:rPr lang="ro-RO" sz="1800" dirty="0" smtClean="0"/>
              <a:t>.</a:t>
            </a:r>
          </a:p>
          <a:p>
            <a:pPr algn="just"/>
            <a:r>
              <a:rPr lang="en-US" sz="1800" dirty="0" smtClean="0"/>
              <a:t>It establishes the extended responsibility of the manufacturer and describes a number of innovative and powerful factors for stimulating sustainable production, taking into account the entire product life cycle.</a:t>
            </a:r>
          </a:p>
          <a:p>
            <a:pPr algn="just"/>
            <a:r>
              <a:rPr lang="en-US" sz="1800" dirty="0" smtClean="0"/>
              <a:t>This directive requires Member States to develop waste prevention programs, including specific prevention objectives, implemented and made public.</a:t>
            </a:r>
            <a:endParaRPr lang="en-US" dirty="0"/>
          </a:p>
        </p:txBody>
      </p:sp>
      <p:pic>
        <p:nvPicPr>
          <p:cNvPr id="16386" name="Picture 2" descr="C:\Users\Mare Nostrum Fujitsu\Desktop\smurfs.jpeg"/>
          <p:cNvPicPr>
            <a:picLocks noChangeAspect="1" noChangeArrowheads="1"/>
          </p:cNvPicPr>
          <p:nvPr/>
        </p:nvPicPr>
        <p:blipFill>
          <a:blip r:embed="rId2"/>
          <a:srcRect/>
          <a:stretch>
            <a:fillRect/>
          </a:stretch>
        </p:blipFill>
        <p:spPr bwMode="auto">
          <a:xfrm>
            <a:off x="3048000" y="4495800"/>
            <a:ext cx="2209800" cy="2209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927100"/>
          </a:xfrm>
        </p:spPr>
        <p:txBody>
          <a:bodyPr/>
          <a:lstStyle/>
          <a:p>
            <a:pPr algn="l"/>
            <a:r>
              <a:rPr lang="en-US" sz="2000" dirty="0" smtClean="0"/>
              <a:t>The European Union's approach to waste management is based on three main lines of action: </a:t>
            </a:r>
            <a:r>
              <a:rPr lang="ro-RO" dirty="0" smtClean="0"/>
              <a:t/>
            </a:r>
            <a:br>
              <a:rPr lang="ro-RO" dirty="0" smtClean="0"/>
            </a:br>
            <a:endParaRPr lang="en-US" dirty="0"/>
          </a:p>
        </p:txBody>
      </p:sp>
      <p:graphicFrame>
        <p:nvGraphicFramePr>
          <p:cNvPr id="4" name="Content Placeholder 3"/>
          <p:cNvGraphicFramePr>
            <a:graphicFrameLocks noGrp="1"/>
          </p:cNvGraphicFramePr>
          <p:nvPr>
            <p:ph idx="1"/>
          </p:nvPr>
        </p:nvGraphicFramePr>
        <p:xfrm>
          <a:off x="446088" y="2133600"/>
          <a:ext cx="8229600" cy="4391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05C206D0-A523-48B4-9E66-471331F7BB34}"/>
                                            </p:graphicEl>
                                          </p:spTgt>
                                        </p:tgtEl>
                                        <p:attrNameLst>
                                          <p:attrName>style.visibility</p:attrName>
                                        </p:attrNameLst>
                                      </p:cBhvr>
                                      <p:to>
                                        <p:strVal val="visible"/>
                                      </p:to>
                                    </p:set>
                                    <p:animEffect transition="in" filter="wipe(down)">
                                      <p:cBhvr>
                                        <p:cTn id="12" dur="500"/>
                                        <p:tgtEl>
                                          <p:spTgt spid="4">
                                            <p:graphicEl>
                                              <a:dgm id="{05C206D0-A523-48B4-9E66-471331F7BB3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dgm id="{D041B897-6A93-47D1-90BD-647874F104BA}"/>
                                            </p:graphicEl>
                                          </p:spTgt>
                                        </p:tgtEl>
                                        <p:attrNameLst>
                                          <p:attrName>style.visibility</p:attrName>
                                        </p:attrNameLst>
                                      </p:cBhvr>
                                      <p:to>
                                        <p:strVal val="visible"/>
                                      </p:to>
                                    </p:set>
                                    <p:animEffect transition="in" filter="wipe(down)">
                                      <p:cBhvr>
                                        <p:cTn id="17" dur="500"/>
                                        <p:tgtEl>
                                          <p:spTgt spid="4">
                                            <p:graphicEl>
                                              <a:dgm id="{D041B897-6A93-47D1-90BD-647874F104B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dgm id="{B2B6E055-C4AB-491C-AD33-533CF47E9BD1}"/>
                                            </p:graphicEl>
                                          </p:spTgt>
                                        </p:tgtEl>
                                        <p:attrNameLst>
                                          <p:attrName>style.visibility</p:attrName>
                                        </p:attrNameLst>
                                      </p:cBhvr>
                                      <p:to>
                                        <p:strVal val="visible"/>
                                      </p:to>
                                    </p:set>
                                    <p:animEffect transition="in" filter="wipe(down)">
                                      <p:cBhvr>
                                        <p:cTn id="22" dur="500"/>
                                        <p:tgtEl>
                                          <p:spTgt spid="4">
                                            <p:graphicEl>
                                              <a:dgm id="{B2B6E055-C4AB-491C-AD33-533CF47E9BD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dgm id="{2C2045A4-D383-4A01-9F07-C7D95C5183B7}"/>
                                            </p:graphicEl>
                                          </p:spTgt>
                                        </p:tgtEl>
                                        <p:attrNameLst>
                                          <p:attrName>style.visibility</p:attrName>
                                        </p:attrNameLst>
                                      </p:cBhvr>
                                      <p:to>
                                        <p:strVal val="visible"/>
                                      </p:to>
                                    </p:set>
                                    <p:animEffect transition="in" filter="wipe(down)">
                                      <p:cBhvr>
                                        <p:cTn id="27" dur="500"/>
                                        <p:tgtEl>
                                          <p:spTgt spid="4">
                                            <p:graphicEl>
                                              <a:dgm id="{2C2045A4-D383-4A01-9F07-C7D95C5183B7}"/>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graphicEl>
                                              <a:dgm id="{76067495-1BBC-4067-BCE1-C2BC04689FE6}"/>
                                            </p:graphicEl>
                                          </p:spTgt>
                                        </p:tgtEl>
                                        <p:attrNameLst>
                                          <p:attrName>style.visibility</p:attrName>
                                        </p:attrNameLst>
                                      </p:cBhvr>
                                      <p:to>
                                        <p:strVal val="visible"/>
                                      </p:to>
                                    </p:set>
                                    <p:animEffect transition="in" filter="wipe(down)">
                                      <p:cBhvr>
                                        <p:cTn id="32" dur="500"/>
                                        <p:tgtEl>
                                          <p:spTgt spid="4">
                                            <p:graphicEl>
                                              <a:dgm id="{76067495-1BBC-4067-BCE1-C2BC04689FE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graphicEl>
                                              <a:dgm id="{72BC7857-FFDC-4256-85D3-460D50A86088}"/>
                                            </p:graphicEl>
                                          </p:spTgt>
                                        </p:tgtEl>
                                        <p:attrNameLst>
                                          <p:attrName>style.visibility</p:attrName>
                                        </p:attrNameLst>
                                      </p:cBhvr>
                                      <p:to>
                                        <p:strVal val="visible"/>
                                      </p:to>
                                    </p:set>
                                    <p:animEffect transition="in" filter="wipe(down)">
                                      <p:cBhvr>
                                        <p:cTn id="37" dur="500"/>
                                        <p:tgtEl>
                                          <p:spTgt spid="4">
                                            <p:graphicEl>
                                              <a:dgm id="{72BC7857-FFDC-4256-85D3-460D50A8608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Packaging and Packaging Waste Directive </a:t>
            </a:r>
            <a:r>
              <a:rPr lang="ro-RO"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(94/62/</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EC</a:t>
            </a:r>
            <a:r>
              <a:rPr lang="ro-RO"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304800" y="2133601"/>
            <a:ext cx="8458200" cy="762000"/>
          </a:xfrm>
        </p:spPr>
        <p:txBody>
          <a:bodyPr/>
          <a:lstStyle/>
          <a:p>
            <a:pPr algn="just"/>
            <a:r>
              <a:rPr lang="en-US" sz="2000" dirty="0" smtClean="0"/>
              <a:t>This directive can have an extremely </a:t>
            </a:r>
            <a:r>
              <a:rPr lang="en-US" sz="2000" dirty="0" smtClean="0"/>
              <a:t>high </a:t>
            </a:r>
            <a:r>
              <a:rPr lang="en-US" sz="2000" dirty="0" smtClean="0"/>
              <a:t>impact on marine </a:t>
            </a:r>
            <a:r>
              <a:rPr lang="en-US" sz="2000" dirty="0" smtClean="0"/>
              <a:t>litter, </a:t>
            </a:r>
            <a:r>
              <a:rPr lang="en-US" sz="2000" dirty="0" smtClean="0"/>
              <a:t>given that packaging occupies a leading place in the top 10 </a:t>
            </a:r>
            <a:r>
              <a:rPr lang="en-US" sz="2000" dirty="0" smtClean="0"/>
              <a:t> common litter </a:t>
            </a:r>
            <a:r>
              <a:rPr lang="en-US" sz="2000" dirty="0" smtClean="0"/>
              <a:t>encountered on the Black Sea beaches.</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685800" y="3200400"/>
            <a:ext cx="7490024" cy="189329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181600" y="5105400"/>
            <a:ext cx="3429000" cy="369332"/>
          </a:xfrm>
          <a:prstGeom prst="rect">
            <a:avLst/>
          </a:prstGeom>
          <a:noFill/>
        </p:spPr>
        <p:txBody>
          <a:bodyPr wrap="square" rtlCol="0">
            <a:spAutoFit/>
          </a:bodyPr>
          <a:lstStyle/>
          <a:p>
            <a:r>
              <a:rPr lang="ro-RO" dirty="0" smtClean="0">
                <a:latin typeface="+mn-lt"/>
              </a:rPr>
              <a:t>S</a:t>
            </a:r>
            <a:r>
              <a:rPr lang="en-US" dirty="0" err="1" smtClean="0">
                <a:latin typeface="+mn-lt"/>
              </a:rPr>
              <a:t>ource</a:t>
            </a:r>
            <a:r>
              <a:rPr lang="en-US" dirty="0" smtClean="0">
                <a:latin typeface="+mn-lt"/>
              </a:rPr>
              <a:t>: </a:t>
            </a:r>
            <a:r>
              <a:rPr lang="en-US" dirty="0" smtClean="0">
                <a:latin typeface="+mn-lt"/>
              </a:rPr>
              <a:t>Marine Litter Watch</a:t>
            </a:r>
            <a:endParaRPr lang="en-US" dirty="0">
              <a:latin typeface="+mn-lt"/>
            </a:endParaRPr>
          </a:p>
        </p:txBody>
      </p:sp>
      <p:sp>
        <p:nvSpPr>
          <p:cNvPr id="6" name="TextBox 5"/>
          <p:cNvSpPr txBox="1"/>
          <p:nvPr/>
        </p:nvSpPr>
        <p:spPr>
          <a:xfrm>
            <a:off x="304800" y="5534561"/>
            <a:ext cx="8610600" cy="1015663"/>
          </a:xfrm>
          <a:prstGeom prst="rect">
            <a:avLst/>
          </a:prstGeom>
          <a:noFill/>
        </p:spPr>
        <p:txBody>
          <a:bodyPr wrap="square" rtlCol="0">
            <a:spAutoFit/>
          </a:bodyPr>
          <a:lstStyle/>
          <a:p>
            <a:r>
              <a:rPr lang="en-US" sz="2000" dirty="0" smtClean="0"/>
              <a:t>If all Member States were to implement this directive, the amount of waste from plastic packaging would </a:t>
            </a:r>
            <a:r>
              <a:rPr lang="en-US" sz="2000" dirty="0" smtClean="0"/>
              <a:t>decrease </a:t>
            </a:r>
            <a:r>
              <a:rPr lang="en-US" sz="2000" dirty="0" smtClean="0"/>
              <a:t>significantly, and they would no longer be in the top </a:t>
            </a:r>
            <a:r>
              <a:rPr lang="en-US" sz="2000" dirty="0" smtClean="0"/>
              <a:t>10 items at Black Sea.</a:t>
            </a:r>
            <a:endParaRPr lang="en-US" sz="2000" dirty="0">
              <a:latin typeface="+mn-l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6"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81200"/>
            <a:ext cx="8458200" cy="3200400"/>
          </a:xfrm>
        </p:spPr>
        <p:style>
          <a:lnRef idx="0">
            <a:schemeClr val="accent3"/>
          </a:lnRef>
          <a:fillRef idx="3">
            <a:schemeClr val="accent3"/>
          </a:fillRef>
          <a:effectRef idx="3">
            <a:schemeClr val="accent3"/>
          </a:effectRef>
          <a:fontRef idx="minor">
            <a:schemeClr val="lt1"/>
          </a:fontRef>
        </p:style>
        <p:txBody>
          <a:bodyPr/>
          <a:lstStyle/>
          <a:p>
            <a:pPr algn="just"/>
            <a:r>
              <a:rPr lang="en-US" sz="2000" dirty="0" smtClean="0">
                <a:solidFill>
                  <a:schemeClr val="tx1"/>
                </a:solidFill>
              </a:rPr>
              <a:t>Taking action on plastics has been identified as a priority in the </a:t>
            </a:r>
            <a:r>
              <a:rPr lang="en-US" sz="2000" b="1" dirty="0" smtClean="0">
                <a:solidFill>
                  <a:schemeClr val="tx1"/>
                </a:solidFill>
              </a:rPr>
              <a:t>Action Plan for a Circular Economy</a:t>
            </a:r>
            <a:r>
              <a:rPr lang="en-US" sz="2000" dirty="0" smtClean="0">
                <a:solidFill>
                  <a:schemeClr val="tx1"/>
                </a:solidFill>
              </a:rPr>
              <a:t> </a:t>
            </a:r>
            <a:r>
              <a:rPr lang="en-US" sz="2000" dirty="0" smtClean="0">
                <a:solidFill>
                  <a:schemeClr val="tx1"/>
                </a:solidFill>
              </a:rPr>
              <a:t>aimed at accelerating the transition to the circular economy, stimulating global competitiveness, promoting sustainable economic growth and creating new jobs</a:t>
            </a:r>
            <a:r>
              <a:rPr lang="en-US" sz="2000" dirty="0" smtClean="0">
                <a:solidFill>
                  <a:schemeClr val="tx1"/>
                </a:solidFill>
              </a:rPr>
              <a:t>.</a:t>
            </a:r>
            <a:endParaRPr lang="ro-RO" sz="2000" dirty="0" smtClean="0">
              <a:solidFill>
                <a:schemeClr val="tx1"/>
              </a:solidFill>
            </a:endParaRPr>
          </a:p>
          <a:p>
            <a:pPr algn="just"/>
            <a:r>
              <a:rPr lang="en-US" sz="2000" dirty="0" smtClean="0">
                <a:solidFill>
                  <a:schemeClr val="tx1"/>
                </a:solidFill>
              </a:rPr>
              <a:t>In circular </a:t>
            </a:r>
            <a:r>
              <a:rPr lang="en-US" sz="2000" dirty="0" smtClean="0">
                <a:solidFill>
                  <a:schemeClr val="tx1"/>
                </a:solidFill>
              </a:rPr>
              <a:t>economy, from products at end of life materials </a:t>
            </a:r>
            <a:r>
              <a:rPr lang="en-US" sz="2000" dirty="0" smtClean="0">
                <a:solidFill>
                  <a:schemeClr val="tx1"/>
                </a:solidFill>
              </a:rPr>
              <a:t>are recovered </a:t>
            </a:r>
            <a:r>
              <a:rPr lang="en-US" sz="2000" dirty="0" smtClean="0">
                <a:solidFill>
                  <a:schemeClr val="tx1"/>
                </a:solidFill>
              </a:rPr>
              <a:t>through recycling and dismantling, which </a:t>
            </a:r>
            <a:r>
              <a:rPr lang="en-US" sz="2000" dirty="0" smtClean="0">
                <a:solidFill>
                  <a:schemeClr val="tx1"/>
                </a:solidFill>
              </a:rPr>
              <a:t>are then </a:t>
            </a:r>
            <a:r>
              <a:rPr lang="en-US" sz="2000" dirty="0" smtClean="0">
                <a:solidFill>
                  <a:schemeClr val="tx1"/>
                </a:solidFill>
              </a:rPr>
              <a:t>"reused" as raw materials for other products at the beginning of the lifecycle.</a:t>
            </a:r>
            <a:endParaRPr lang="ro-RO" sz="2000"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8800"/>
            <a:ext cx="8610600" cy="1981200"/>
          </a:xfrm>
        </p:spPr>
        <p:style>
          <a:lnRef idx="1">
            <a:schemeClr val="accent4"/>
          </a:lnRef>
          <a:fillRef idx="2">
            <a:schemeClr val="accent4"/>
          </a:fillRef>
          <a:effectRef idx="1">
            <a:schemeClr val="accent4"/>
          </a:effectRef>
          <a:fontRef idx="minor">
            <a:schemeClr val="dk1"/>
          </a:fontRef>
        </p:style>
        <p:txBody>
          <a:bodyPr/>
          <a:lstStyle/>
          <a:p>
            <a:pPr algn="just"/>
            <a:r>
              <a:rPr lang="en-US" sz="2000" dirty="0" smtClean="0"/>
              <a:t>In this way, the waste and their impact on the environment are reduced, but also reductions in production costs are obtained. The circular economy means "closing the loop" of the value chain, from production to consumption, through repair and </a:t>
            </a:r>
            <a:r>
              <a:rPr lang="en-US" sz="2000" dirty="0" err="1" smtClean="0"/>
              <a:t>refabrication</a:t>
            </a:r>
            <a:r>
              <a:rPr lang="en-US" sz="2000" dirty="0" smtClean="0"/>
              <a:t> activities, waste management and secondary raw materials, which are reintroduced into the economy.</a:t>
            </a:r>
            <a:endParaRPr lang="en-US" dirty="0"/>
          </a:p>
        </p:txBody>
      </p:sp>
      <p:pic>
        <p:nvPicPr>
          <p:cNvPr id="15362" name="Picture 2" descr="C:\Users\Mare Nostrum Fujitsu\Desktop\The-pahses-of-circular-economy.jpg"/>
          <p:cNvPicPr>
            <a:picLocks noChangeAspect="1" noChangeArrowheads="1"/>
          </p:cNvPicPr>
          <p:nvPr/>
        </p:nvPicPr>
        <p:blipFill>
          <a:blip r:embed="rId2"/>
          <a:srcRect/>
          <a:stretch>
            <a:fillRect/>
          </a:stretch>
        </p:blipFill>
        <p:spPr bwMode="auto">
          <a:xfrm>
            <a:off x="1905000" y="1295400"/>
            <a:ext cx="5305656" cy="449580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1133475"/>
            <a:ext cx="8142287" cy="923925"/>
          </a:xfrm>
        </p:spPr>
        <p:txBody>
          <a:bodyPr/>
          <a:lstStyle/>
          <a:p>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Single use plastics</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381000" y="3200400"/>
            <a:ext cx="8316912" cy="2286000"/>
          </a:xfrm>
        </p:spPr>
        <p:style>
          <a:lnRef idx="1">
            <a:schemeClr val="dk1"/>
          </a:lnRef>
          <a:fillRef idx="2">
            <a:schemeClr val="dk1"/>
          </a:fillRef>
          <a:effectRef idx="1">
            <a:schemeClr val="dk1"/>
          </a:effectRef>
          <a:fontRef idx="minor">
            <a:schemeClr val="dk1"/>
          </a:fontRef>
        </p:style>
        <p:txBody>
          <a:bodyPr/>
          <a:lstStyle/>
          <a:p>
            <a:pPr algn="just"/>
            <a:r>
              <a:rPr lang="en-US" sz="2000" dirty="0" smtClean="0"/>
              <a:t>The first European strategy for plastics in a circular economy, adopted in January 2018, has transformed the way plastics are designed, produced, used and recycled within the European Union</a:t>
            </a:r>
            <a:r>
              <a:rPr lang="en-US" sz="2000" dirty="0" smtClean="0"/>
              <a:t>.</a:t>
            </a:r>
          </a:p>
          <a:p>
            <a:pPr algn="just"/>
            <a:r>
              <a:rPr lang="en-US" sz="2000" dirty="0" smtClean="0"/>
              <a:t>Did you know that by 2030, all plastic packaging needs to be recyclable?</a:t>
            </a:r>
            <a:endParaRPr lang="en-US" sz="2000" dirty="0" smtClean="0"/>
          </a:p>
        </p:txBody>
      </p:sp>
      <p:pic>
        <p:nvPicPr>
          <p:cNvPr id="4" name="Picture 3" descr="\\STORAGE\Delfini\Poze delfini 2016\5. Monitorizare deseuri\Toamna 2016\Costinesti\IMG_1496.JPG">
            <a:extLst>
              <a:ext uri="{FF2B5EF4-FFF2-40B4-BE49-F238E27FC236}">
                <a16:creationId xmlns="" xmlns:a16="http://schemas.microsoft.com/office/drawing/2014/main" id="{59BCDC65-5ADF-462E-BE95-E5AF47C2E7B4}"/>
              </a:ext>
            </a:extLst>
          </p:cNvPr>
          <p:cNvPicPr>
            <a:picLocks noChangeAspect="1" noChangeArrowheads="1"/>
          </p:cNvPicPr>
          <p:nvPr/>
        </p:nvPicPr>
        <p:blipFill>
          <a:blip r:embed="rId2" cstate="print"/>
          <a:srcRect/>
          <a:stretch>
            <a:fillRect/>
          </a:stretch>
        </p:blipFill>
        <p:spPr bwMode="auto">
          <a:xfrm>
            <a:off x="1752600" y="2057400"/>
            <a:ext cx="5791200" cy="4435813"/>
          </a:xfrm>
          <a:prstGeom prst="rect">
            <a:avLst/>
          </a:prstGeom>
          <a:noFill/>
          <a:ln>
            <a:noFill/>
          </a:ln>
          <a:effectLst>
            <a:outerShdw blurRad="63500" sx="102000" sy="102000" algn="ctr" rotWithShape="0">
              <a:prstClr val="black">
                <a:alpha val="84000"/>
              </a:prstClr>
            </a:outerShdw>
            <a:reflection blurRad="6350" stA="0" dist="101600" dir="5400000" sy="-100000" algn="bl" rotWithShape="0"/>
          </a:effectLst>
          <a:scene3d>
            <a:camera prst="orthographicFront">
              <a:rot lat="0" lon="0" rev="0"/>
            </a:camera>
            <a:lightRig rig="balanced" dir="t">
              <a:rot lat="0" lon="0" rev="8700000"/>
            </a:lightRig>
          </a:scene3d>
          <a:sp3d>
            <a:bevelT w="190500" h="38100"/>
          </a:sp3d>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400" dirty="0" smtClean="0"/>
              <a:t>To achieve this ambitious </a:t>
            </a:r>
            <a:r>
              <a:rPr lang="en-US" sz="2400" dirty="0" smtClean="0"/>
              <a:t>vision, actions </a:t>
            </a:r>
            <a:r>
              <a:rPr lang="en-US" sz="2400" dirty="0" smtClean="0"/>
              <a:t>are provided:</a:t>
            </a:r>
            <a:endParaRPr lang="en-US" sz="2400" dirty="0"/>
          </a:p>
        </p:txBody>
      </p:sp>
      <p:graphicFrame>
        <p:nvGraphicFramePr>
          <p:cNvPr id="4" name="Content Placeholder 3"/>
          <p:cNvGraphicFramePr>
            <a:graphicFrameLocks noGrp="1"/>
          </p:cNvGraphicFramePr>
          <p:nvPr>
            <p:ph idx="1"/>
          </p:nvPr>
        </p:nvGraphicFramePr>
        <p:xfrm>
          <a:off x="446088" y="2133600"/>
          <a:ext cx="8229600" cy="4391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CAC58C04-25B6-4474-A72E-774D89A45146}"/>
                                            </p:graphicEl>
                                          </p:spTgt>
                                        </p:tgtEl>
                                        <p:attrNameLst>
                                          <p:attrName>style.visibility</p:attrName>
                                        </p:attrNameLst>
                                      </p:cBhvr>
                                      <p:to>
                                        <p:strVal val="visible"/>
                                      </p:to>
                                    </p:set>
                                    <p:animEffect transition="in" filter="fade">
                                      <p:cBhvr>
                                        <p:cTn id="12" dur="2000"/>
                                        <p:tgtEl>
                                          <p:spTgt spid="4">
                                            <p:graphicEl>
                                              <a:dgm id="{CAC58C04-25B6-4474-A72E-774D89A4514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001E973D-E555-43FB-B18F-4C01BB6F2DE7}"/>
                                            </p:graphicEl>
                                          </p:spTgt>
                                        </p:tgtEl>
                                        <p:attrNameLst>
                                          <p:attrName>style.visibility</p:attrName>
                                        </p:attrNameLst>
                                      </p:cBhvr>
                                      <p:to>
                                        <p:strVal val="visible"/>
                                      </p:to>
                                    </p:set>
                                    <p:animEffect transition="in" filter="fade">
                                      <p:cBhvr>
                                        <p:cTn id="17" dur="2000"/>
                                        <p:tgtEl>
                                          <p:spTgt spid="4">
                                            <p:graphicEl>
                                              <a:dgm id="{001E973D-E555-43FB-B18F-4C01BB6F2DE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FD94E8FC-4678-41E9-B0E7-C5652CF78BE9}"/>
                                            </p:graphicEl>
                                          </p:spTgt>
                                        </p:tgtEl>
                                        <p:attrNameLst>
                                          <p:attrName>style.visibility</p:attrName>
                                        </p:attrNameLst>
                                      </p:cBhvr>
                                      <p:to>
                                        <p:strVal val="visible"/>
                                      </p:to>
                                    </p:set>
                                    <p:animEffect transition="in" filter="fade">
                                      <p:cBhvr>
                                        <p:cTn id="22" dur="2000"/>
                                        <p:tgtEl>
                                          <p:spTgt spid="4">
                                            <p:graphicEl>
                                              <a:dgm id="{FD94E8FC-4678-41E9-B0E7-C5652CF78BE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4907D9DD-776B-40B5-A739-7D24B17FC75F}"/>
                                            </p:graphicEl>
                                          </p:spTgt>
                                        </p:tgtEl>
                                        <p:attrNameLst>
                                          <p:attrName>style.visibility</p:attrName>
                                        </p:attrNameLst>
                                      </p:cBhvr>
                                      <p:to>
                                        <p:strVal val="visible"/>
                                      </p:to>
                                    </p:set>
                                    <p:animEffect transition="in" filter="fade">
                                      <p:cBhvr>
                                        <p:cTn id="27" dur="2000"/>
                                        <p:tgtEl>
                                          <p:spTgt spid="4">
                                            <p:graphicEl>
                                              <a:dgm id="{4907D9DD-776B-40B5-A739-7D24B17FC75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3883CBEA-7E1E-450C-891D-C576171137FE}"/>
                                            </p:graphicEl>
                                          </p:spTgt>
                                        </p:tgtEl>
                                        <p:attrNameLst>
                                          <p:attrName>style.visibility</p:attrName>
                                        </p:attrNameLst>
                                      </p:cBhvr>
                                      <p:to>
                                        <p:strVal val="visible"/>
                                      </p:to>
                                    </p:set>
                                    <p:animEffect transition="in" filter="fade">
                                      <p:cBhvr>
                                        <p:cTn id="32" dur="2000"/>
                                        <p:tgtEl>
                                          <p:spTgt spid="4">
                                            <p:graphicEl>
                                              <a:dgm id="{3883CBEA-7E1E-450C-891D-C576171137F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66DB5963-E624-4593-8F75-901D7D7659F4}"/>
                                            </p:graphicEl>
                                          </p:spTgt>
                                        </p:tgtEl>
                                        <p:attrNameLst>
                                          <p:attrName>style.visibility</p:attrName>
                                        </p:attrNameLst>
                                      </p:cBhvr>
                                      <p:to>
                                        <p:strVal val="visible"/>
                                      </p:to>
                                    </p:set>
                                    <p:animEffect transition="in" filter="fade">
                                      <p:cBhvr>
                                        <p:cTn id="37" dur="2000"/>
                                        <p:tgtEl>
                                          <p:spTgt spid="4">
                                            <p:graphicEl>
                                              <a:dgm id="{66DB5963-E624-4593-8F75-901D7D7659F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A299ABA6-C0F7-4663-98E2-3613299A7AFF}"/>
                                            </p:graphicEl>
                                          </p:spTgt>
                                        </p:tgtEl>
                                        <p:attrNameLst>
                                          <p:attrName>style.visibility</p:attrName>
                                        </p:attrNameLst>
                                      </p:cBhvr>
                                      <p:to>
                                        <p:strVal val="visible"/>
                                      </p:to>
                                    </p:set>
                                    <p:animEffect transition="in" filter="fade">
                                      <p:cBhvr>
                                        <p:cTn id="42" dur="2000"/>
                                        <p:tgtEl>
                                          <p:spTgt spid="4">
                                            <p:graphicEl>
                                              <a:dgm id="{A299ABA6-C0F7-4663-98E2-3613299A7AFF}"/>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6AC8CFF6-C4B6-4D2B-819E-4BD5CF94FE3D}"/>
                                            </p:graphicEl>
                                          </p:spTgt>
                                        </p:tgtEl>
                                        <p:attrNameLst>
                                          <p:attrName>style.visibility</p:attrName>
                                        </p:attrNameLst>
                                      </p:cBhvr>
                                      <p:to>
                                        <p:strVal val="visible"/>
                                      </p:to>
                                    </p:set>
                                    <p:animEffect transition="in" filter="fade">
                                      <p:cBhvr>
                                        <p:cTn id="47" dur="2000"/>
                                        <p:tgtEl>
                                          <p:spTgt spid="4">
                                            <p:graphicEl>
                                              <a:dgm id="{6AC8CFF6-C4B6-4D2B-819E-4BD5CF94FE3D}"/>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75D6A1AD-5F31-4BAC-AEF8-C4766D711401}"/>
                                            </p:graphicEl>
                                          </p:spTgt>
                                        </p:tgtEl>
                                        <p:attrNameLst>
                                          <p:attrName>style.visibility</p:attrName>
                                        </p:attrNameLst>
                                      </p:cBhvr>
                                      <p:to>
                                        <p:strVal val="visible"/>
                                      </p:to>
                                    </p:set>
                                    <p:animEffect transition="in" filter="fade">
                                      <p:cBhvr>
                                        <p:cTn id="52" dur="2000"/>
                                        <p:tgtEl>
                                          <p:spTgt spid="4">
                                            <p:graphicEl>
                                              <a:dgm id="{75D6A1AD-5F31-4BAC-AEF8-C4766D711401}"/>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5FC61C3F-F033-429A-BA41-CA40C9A61B68}"/>
                                            </p:graphicEl>
                                          </p:spTgt>
                                        </p:tgtEl>
                                        <p:attrNameLst>
                                          <p:attrName>style.visibility</p:attrName>
                                        </p:attrNameLst>
                                      </p:cBhvr>
                                      <p:to>
                                        <p:strVal val="visible"/>
                                      </p:to>
                                    </p:set>
                                    <p:animEffect transition="in" filter="fade">
                                      <p:cBhvr>
                                        <p:cTn id="57" dur="2000"/>
                                        <p:tgtEl>
                                          <p:spTgt spid="4">
                                            <p:graphicEl>
                                              <a:dgm id="{5FC61C3F-F033-429A-BA41-CA40C9A61B6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0">
            <a:schemeClr val="accent3"/>
          </a:lnRef>
          <a:fillRef idx="3">
            <a:schemeClr val="accent3"/>
          </a:fillRef>
          <a:effectRef idx="3">
            <a:schemeClr val="accent3"/>
          </a:effectRef>
          <a:fontRef idx="minor">
            <a:schemeClr val="lt1"/>
          </a:fontRef>
        </p:style>
        <p:txBody>
          <a:bodyPr/>
          <a:lstStyle/>
          <a:p>
            <a:pPr algn="just"/>
            <a:r>
              <a:rPr lang="en-US" sz="1600" dirty="0" smtClean="0">
                <a:solidFill>
                  <a:schemeClr val="tx1"/>
                </a:solidFill>
              </a:rPr>
              <a:t>In March 2019, the European Parliament agreed on disposable plastic items and fishing gear, addressing the 10 most common </a:t>
            </a:r>
            <a:r>
              <a:rPr lang="en-US" sz="1600" dirty="0" smtClean="0">
                <a:solidFill>
                  <a:schemeClr val="tx1"/>
                </a:solidFill>
              </a:rPr>
              <a:t>items </a:t>
            </a:r>
            <a:r>
              <a:rPr lang="en-US" sz="1600" dirty="0" smtClean="0">
                <a:solidFill>
                  <a:schemeClr val="tx1"/>
                </a:solidFill>
              </a:rPr>
              <a:t>on Union beaches</a:t>
            </a:r>
            <a:r>
              <a:rPr lang="en-US" sz="1600" dirty="0" smtClean="0">
                <a:solidFill>
                  <a:schemeClr val="tx1"/>
                </a:solidFill>
              </a:rPr>
              <a:t>.</a:t>
            </a:r>
          </a:p>
          <a:p>
            <a:pPr algn="just"/>
            <a:r>
              <a:rPr lang="en-US" sz="1600" dirty="0" smtClean="0">
                <a:solidFill>
                  <a:schemeClr val="tx1"/>
                </a:solidFill>
              </a:rPr>
              <a:t>Did you know that the main measures required are </a:t>
            </a:r>
            <a:r>
              <a:rPr lang="en-US" sz="1600" dirty="0" smtClean="0">
                <a:solidFill>
                  <a:schemeClr val="tx1"/>
                </a:solidFill>
              </a:rPr>
              <a:t>:</a:t>
            </a:r>
            <a:endParaRPr lang="en-US" sz="1600" dirty="0" smtClean="0">
              <a:solidFill>
                <a:schemeClr val="tx1"/>
              </a:solidFill>
            </a:endParaRPr>
          </a:p>
          <a:p>
            <a:pPr algn="just">
              <a:buFontTx/>
              <a:buChar char="-"/>
            </a:pPr>
            <a:r>
              <a:rPr lang="en-US" sz="1600" dirty="0" smtClean="0">
                <a:solidFill>
                  <a:schemeClr val="tx1"/>
                </a:solidFill>
              </a:rPr>
              <a:t>Prohibition of selected single-use plastic products for which there are alternatives on the market: ear sticks, cutlery, plates, straw, mixing sticks, glasses, food containers and expanded polystyrene drinks and </a:t>
            </a:r>
            <a:r>
              <a:rPr lang="en-US" sz="1600" dirty="0" err="1" smtClean="0">
                <a:solidFill>
                  <a:schemeClr val="tx1"/>
                </a:solidFill>
              </a:rPr>
              <a:t>oxo</a:t>
            </a:r>
            <a:r>
              <a:rPr lang="en-US" sz="1600" dirty="0" smtClean="0">
                <a:solidFill>
                  <a:schemeClr val="tx1"/>
                </a:solidFill>
              </a:rPr>
              <a:t>-degradable plastic products</a:t>
            </a:r>
            <a:r>
              <a:rPr lang="en-US" sz="1600" dirty="0" smtClean="0">
                <a:solidFill>
                  <a:schemeClr val="tx1"/>
                </a:solidFill>
              </a:rPr>
              <a:t>;</a:t>
            </a:r>
          </a:p>
          <a:p>
            <a:pPr algn="just">
              <a:buFontTx/>
              <a:buChar char="-"/>
            </a:pPr>
            <a:r>
              <a:rPr lang="en-US" sz="1600" dirty="0" smtClean="0">
                <a:solidFill>
                  <a:schemeClr val="tx1"/>
                </a:solidFill>
              </a:rPr>
              <a:t>Measures to reduce the consumption of food containers and glasses for beverages, as well as the specific marking or labeling of certain products</a:t>
            </a:r>
            <a:r>
              <a:rPr lang="en-US" sz="1600" dirty="0" smtClean="0">
                <a:solidFill>
                  <a:schemeClr val="tx1"/>
                </a:solidFill>
              </a:rPr>
              <a:t>;</a:t>
            </a:r>
          </a:p>
          <a:p>
            <a:pPr algn="just">
              <a:buFontTx/>
              <a:buChar char="-"/>
            </a:pPr>
            <a:r>
              <a:rPr lang="en-US" sz="1600" dirty="0" smtClean="0">
                <a:solidFill>
                  <a:schemeClr val="tx1"/>
                </a:solidFill>
              </a:rPr>
              <a:t>A target of 90% selective collection for plastic (pet) bottles by 2029 (77% by 2025), as well as the target of incorporating 25% of recycled plastic into the manufacture of new pet bottles, starting in 2025 When implemented, these measures will bring benefits to both the environment and the economy, such as avoiding the production of 3.4 million </a:t>
            </a:r>
            <a:r>
              <a:rPr lang="en-US" sz="1600" dirty="0" err="1" smtClean="0">
                <a:solidFill>
                  <a:schemeClr val="tx1"/>
                </a:solidFill>
              </a:rPr>
              <a:t>tonnes</a:t>
            </a:r>
            <a:r>
              <a:rPr lang="en-US" sz="1600" dirty="0" smtClean="0">
                <a:solidFill>
                  <a:schemeClr val="tx1"/>
                </a:solidFill>
              </a:rPr>
              <a:t> of CO2.</a:t>
            </a:r>
          </a:p>
          <a:p>
            <a:pPr algn="just">
              <a:buFontTx/>
              <a:buChar char="-"/>
            </a:pPr>
            <a:r>
              <a:rPr lang="en-US" sz="1600" dirty="0" smtClean="0">
                <a:solidFill>
                  <a:schemeClr val="tx1"/>
                </a:solidFill>
              </a:rPr>
              <a:t>and </a:t>
            </a:r>
            <a:r>
              <a:rPr lang="en-US" sz="1600" dirty="0" smtClean="0">
                <a:solidFill>
                  <a:schemeClr val="tx1"/>
                </a:solidFill>
              </a:rPr>
              <a:t>30% from 2030</a:t>
            </a:r>
            <a:r>
              <a:rPr lang="en-US" sz="1600" dirty="0" smtClean="0">
                <a:solidFill>
                  <a:schemeClr val="tx1"/>
                </a:solidFill>
              </a:rPr>
              <a:t>.</a:t>
            </a:r>
          </a:p>
        </p:txBody>
      </p:sp>
      <p:sp>
        <p:nvSpPr>
          <p:cNvPr id="4" name="Title 1"/>
          <p:cNvSpPr>
            <a:spLocks noGrp="1"/>
          </p:cNvSpPr>
          <p:nvPr>
            <p:ph type="title"/>
          </p:nvPr>
        </p:nvSpPr>
        <p:spPr>
          <a:xfrm>
            <a:off x="468313" y="1133475"/>
            <a:ext cx="8142287" cy="923925"/>
          </a:xfrm>
        </p:spPr>
        <p:txBody>
          <a:bodyPr/>
          <a:lstStyle/>
          <a:p>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Single use plastics</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5" name="Picture 2" descr="C:\Users\a_iosif\Desktop\Plastic+waste+on+coral+reef+in+coastal+waters+of+Abd-eucc-00004086_n.jpg"/>
          <p:cNvPicPr>
            <a:picLocks noChangeAspect="1" noChangeArrowheads="1"/>
          </p:cNvPicPr>
          <p:nvPr/>
        </p:nvPicPr>
        <p:blipFill>
          <a:blip r:embed="rId2" cstate="print"/>
          <a:srcRect/>
          <a:stretch>
            <a:fillRect/>
          </a:stretch>
        </p:blipFill>
        <p:spPr bwMode="auto">
          <a:xfrm>
            <a:off x="1752600" y="2209800"/>
            <a:ext cx="5666154" cy="3810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ipe(down)">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down)">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down)">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wipe(down)">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1133475"/>
            <a:ext cx="8218487" cy="847725"/>
          </a:xfrm>
        </p:spPr>
        <p:txBody>
          <a:bodyPr/>
          <a:lstStyle/>
          <a:p>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Landfill Directive (1999/31/EC</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228600" y="2514600"/>
            <a:ext cx="3886200" cy="3352799"/>
          </a:xfrm>
        </p:spPr>
        <p:txBody>
          <a:bodyPr/>
          <a:lstStyle/>
          <a:p>
            <a:pPr algn="just"/>
            <a:r>
              <a:rPr lang="en-US" sz="1600" dirty="0" smtClean="0"/>
              <a:t>It establishes technical requirements for the operation of landfills to limit the final disposal of waste through landfills and to reduce their environmental impact</a:t>
            </a:r>
            <a:r>
              <a:rPr lang="en-US" sz="1600" dirty="0" smtClean="0"/>
              <a:t>.</a:t>
            </a:r>
          </a:p>
          <a:p>
            <a:pPr algn="just"/>
            <a:r>
              <a:rPr lang="en-US" sz="1600" dirty="0" smtClean="0"/>
              <a:t>However, the European Commission acknowledged that about 1,000 landfills in the EU are </a:t>
            </a:r>
            <a:r>
              <a:rPr lang="en-US" sz="1600" dirty="0" smtClean="0"/>
              <a:t>sub-standard, </a:t>
            </a:r>
            <a:r>
              <a:rPr lang="en-US" sz="1600" dirty="0" smtClean="0"/>
              <a:t>and the actual </a:t>
            </a:r>
            <a:r>
              <a:rPr lang="en-US" sz="1600" dirty="0" smtClean="0"/>
              <a:t>number </a:t>
            </a:r>
            <a:r>
              <a:rPr lang="en-US" sz="1600" dirty="0" smtClean="0"/>
              <a:t>is probably much higher</a:t>
            </a:r>
            <a:r>
              <a:rPr lang="en-US" sz="1600" dirty="0" smtClean="0"/>
              <a:t>.</a:t>
            </a:r>
            <a:endParaRPr lang="en-US" sz="1600" dirty="0"/>
          </a:p>
        </p:txBody>
      </p:sp>
      <p:pic>
        <p:nvPicPr>
          <p:cNvPr id="16386" name="Picture 2" descr="C:\Users\Mare Nostrum Fujitsu\Desktop\deseuri-300x200.jpg"/>
          <p:cNvPicPr>
            <a:picLocks noChangeAspect="1" noChangeArrowheads="1"/>
          </p:cNvPicPr>
          <p:nvPr/>
        </p:nvPicPr>
        <p:blipFill>
          <a:blip r:embed="rId2"/>
          <a:srcRect/>
          <a:stretch>
            <a:fillRect/>
          </a:stretch>
        </p:blipFill>
        <p:spPr bwMode="auto">
          <a:xfrm>
            <a:off x="4419600" y="2590800"/>
            <a:ext cx="4457700" cy="297180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6386"/>
                                        </p:tgtEl>
                                        <p:attrNameLst>
                                          <p:attrName>style.visibility</p:attrName>
                                        </p:attrNameLst>
                                      </p:cBhvr>
                                      <p:to>
                                        <p:strVal val="visible"/>
                                      </p:to>
                                    </p:set>
                                    <p:anim calcmode="lin" valueType="num">
                                      <p:cBhvr additive="base">
                                        <p:cTn id="22" dur="500" fill="hold"/>
                                        <p:tgtEl>
                                          <p:spTgt spid="16386"/>
                                        </p:tgtEl>
                                        <p:attrNameLst>
                                          <p:attrName>ppt_x</p:attrName>
                                        </p:attrNameLst>
                                      </p:cBhvr>
                                      <p:tavLst>
                                        <p:tav tm="0">
                                          <p:val>
                                            <p:strVal val="#ppt_x"/>
                                          </p:val>
                                        </p:tav>
                                        <p:tav tm="100000">
                                          <p:val>
                                            <p:strVal val="#ppt_x"/>
                                          </p:val>
                                        </p:tav>
                                      </p:tavLst>
                                    </p:anim>
                                    <p:anim calcmode="lin" valueType="num">
                                      <p:cBhvr additive="base">
                                        <p:cTn id="23" dur="500" fill="hold"/>
                                        <p:tgtEl>
                                          <p:spTgt spid="163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219199"/>
            <a:ext cx="7859713" cy="841375"/>
          </a:xfrm>
        </p:spPr>
        <p:txBody>
          <a:bodyPr/>
          <a:lstStyle/>
          <a:p>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Water Framework Directive (2000/60/EC)</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457200" y="2590800"/>
            <a:ext cx="8164512" cy="2362200"/>
          </a:xfrm>
        </p:spPr>
        <p:style>
          <a:lnRef idx="1">
            <a:schemeClr val="dk1"/>
          </a:lnRef>
          <a:fillRef idx="2">
            <a:schemeClr val="dk1"/>
          </a:fillRef>
          <a:effectRef idx="1">
            <a:schemeClr val="dk1"/>
          </a:effectRef>
          <a:fontRef idx="minor">
            <a:schemeClr val="dk1"/>
          </a:fontRef>
        </p:style>
        <p:txBody>
          <a:bodyPr/>
          <a:lstStyle/>
          <a:p>
            <a:pPr algn="just"/>
            <a:r>
              <a:rPr lang="en-US" sz="2000" dirty="0" smtClean="0"/>
              <a:t>This directive requires that all surface waters (including rivers, estuaries and coastal waters) achieve "good ecological status</a:t>
            </a:r>
            <a:r>
              <a:rPr lang="en-US" sz="2000" dirty="0" smtClean="0"/>
              <a:t>".</a:t>
            </a:r>
          </a:p>
          <a:p>
            <a:pPr algn="just"/>
            <a:r>
              <a:rPr lang="en-US" sz="2000" dirty="0" smtClean="0"/>
              <a:t>However, although rivers are a source of marine waste, they are not a good ecological </a:t>
            </a:r>
            <a:r>
              <a:rPr lang="en-US" sz="2000" dirty="0" smtClean="0"/>
              <a:t>criteria.</a:t>
            </a:r>
          </a:p>
          <a:p>
            <a:pPr algn="just"/>
            <a:r>
              <a:rPr lang="en-US" sz="2000" dirty="0" smtClean="0"/>
              <a:t>As a result, Member States are not directly required to take measures to reduce the amount of waste in their rivers.</a:t>
            </a:r>
            <a:endParaRPr lang="en-US" sz="20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927100"/>
          </a:xfrm>
        </p:spPr>
        <p:txBody>
          <a:bodyPr/>
          <a:lstStyle/>
          <a:p>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Urban Waste Water Treatment Directive </a:t>
            </a:r>
            <a:r>
              <a:rPr lang="ro-RO"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(91/217/</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EEC)</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381000" y="2819400"/>
            <a:ext cx="8458200" cy="2057400"/>
          </a:xfrm>
        </p:spPr>
        <p:style>
          <a:lnRef idx="2">
            <a:schemeClr val="dk1"/>
          </a:lnRef>
          <a:fillRef idx="1">
            <a:schemeClr val="lt1"/>
          </a:fillRef>
          <a:effectRef idx="0">
            <a:schemeClr val="dk1"/>
          </a:effectRef>
          <a:fontRef idx="minor">
            <a:schemeClr val="dk1"/>
          </a:fontRef>
        </p:style>
        <p:txBody>
          <a:bodyPr/>
          <a:lstStyle/>
          <a:p>
            <a:pPr algn="just"/>
            <a:r>
              <a:rPr lang="en-US" sz="1800" dirty="0" smtClean="0"/>
              <a:t>It regulates the discharge of wastewater, industrial wastewater and </a:t>
            </a:r>
            <a:r>
              <a:rPr lang="en-US" sz="1800" dirty="0" err="1" smtClean="0"/>
              <a:t>stormwater</a:t>
            </a:r>
            <a:r>
              <a:rPr lang="en-US" sz="1800" dirty="0" smtClean="0"/>
              <a:t> in order to reduce pollution in fresh, estuarine and coastal waters</a:t>
            </a:r>
            <a:r>
              <a:rPr lang="en-US" sz="1800" dirty="0" smtClean="0"/>
              <a:t>.</a:t>
            </a:r>
          </a:p>
          <a:p>
            <a:pPr algn="just"/>
            <a:r>
              <a:rPr lang="en-US" sz="1800" dirty="0" smtClean="0"/>
              <a:t>Urban waste water is a source of marine waste, </a:t>
            </a:r>
            <a:r>
              <a:rPr lang="en-US" sz="1800" dirty="0" smtClean="0"/>
              <a:t>items </a:t>
            </a:r>
            <a:r>
              <a:rPr lang="en-US" sz="1800" dirty="0" smtClean="0"/>
              <a:t>such as sanitary towels, tampons, condoms, ear sticks, </a:t>
            </a:r>
            <a:r>
              <a:rPr lang="en-US" sz="1800" dirty="0" err="1" smtClean="0"/>
              <a:t>microplastics</a:t>
            </a:r>
            <a:r>
              <a:rPr lang="en-US" sz="1800" dirty="0" smtClean="0"/>
              <a:t> from cosmetics and fibers from clothes washing.</a:t>
            </a:r>
            <a:endParaRPr lang="en-US" sz="1800" dirty="0"/>
          </a:p>
        </p:txBody>
      </p:sp>
      <p:pic>
        <p:nvPicPr>
          <p:cNvPr id="4" name="Picture 6" descr="\\STORAGE\Upload\0 Galerie FOTO\3. Domenii\Managementul deseurilor\Monitorizare deseuri plaja\Monitorizare deseuri plaja - 2016\Toamna 2016\Navodari\IMG_1955.JPG"/>
          <p:cNvPicPr>
            <a:picLocks noChangeAspect="1" noChangeArrowheads="1"/>
          </p:cNvPicPr>
          <p:nvPr/>
        </p:nvPicPr>
        <p:blipFill>
          <a:blip r:embed="rId2" cstate="print"/>
          <a:srcRect/>
          <a:stretch>
            <a:fillRect/>
          </a:stretch>
        </p:blipFill>
        <p:spPr bwMode="auto">
          <a:xfrm>
            <a:off x="1676400" y="2438400"/>
            <a:ext cx="5715000" cy="38100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391025"/>
          </a:xfrm>
        </p:spPr>
        <p:style>
          <a:lnRef idx="1">
            <a:schemeClr val="accent3"/>
          </a:lnRef>
          <a:fillRef idx="3">
            <a:schemeClr val="accent3"/>
          </a:fillRef>
          <a:effectRef idx="2">
            <a:schemeClr val="accent3"/>
          </a:effectRef>
          <a:fontRef idx="minor">
            <a:schemeClr val="lt1"/>
          </a:fontRef>
        </p:style>
        <p:txBody>
          <a:bodyPr/>
          <a:lstStyle/>
          <a:p>
            <a:pPr algn="ctr"/>
            <a:r>
              <a:rPr lang="en-GB" sz="1800" dirty="0" smtClean="0">
                <a:solidFill>
                  <a:schemeClr val="tx1"/>
                </a:solidFill>
              </a:rPr>
              <a:t>Joint Operational Programme Black Sea Basin 2014–2020</a:t>
            </a:r>
            <a:endParaRPr lang="en-US" sz="1800" dirty="0" smtClean="0">
              <a:solidFill>
                <a:schemeClr val="tx1"/>
              </a:solidFill>
            </a:endParaRPr>
          </a:p>
          <a:p>
            <a:pPr algn="ctr"/>
            <a:r>
              <a:rPr lang="en-GB" sz="1800" dirty="0" smtClean="0">
                <a:solidFill>
                  <a:schemeClr val="tx1"/>
                </a:solidFill>
              </a:rPr>
              <a:t>The publication is edited by the Mare Nostrum NGO.</a:t>
            </a:r>
            <a:endParaRPr lang="en-US" sz="1800" dirty="0" smtClean="0">
              <a:solidFill>
                <a:schemeClr val="tx1"/>
              </a:solidFill>
            </a:endParaRPr>
          </a:p>
          <a:p>
            <a:pPr algn="ctr"/>
            <a:r>
              <a:rPr lang="en-GB" sz="1800" dirty="0" smtClean="0">
                <a:solidFill>
                  <a:schemeClr val="tx1"/>
                </a:solidFill>
              </a:rPr>
              <a:t>Constanta, April 2020</a:t>
            </a:r>
            <a:endParaRPr lang="en-US" sz="1800" dirty="0" smtClean="0">
              <a:solidFill>
                <a:schemeClr val="tx1"/>
              </a:solidFill>
            </a:endParaRPr>
          </a:p>
          <a:p>
            <a:pPr algn="ctr"/>
            <a:r>
              <a:rPr lang="en-GB" sz="1800" dirty="0" smtClean="0">
                <a:solidFill>
                  <a:schemeClr val="tx1"/>
                </a:solidFill>
              </a:rPr>
              <a:t>Joint Operational Programme Black Sea Basin 2014–2020 is co-financed by the European Union through the European Neighbourhood Instrument and by the participating countries: Armenia, Bulgaria, Georgia, Greece, Republic of Moldova, Romania, Turkey and Ukraine.</a:t>
            </a:r>
            <a:endParaRPr lang="en-US" sz="1800" dirty="0" smtClean="0">
              <a:solidFill>
                <a:schemeClr val="tx1"/>
              </a:solidFill>
            </a:endParaRPr>
          </a:p>
          <a:p>
            <a:pPr algn="ctr"/>
            <a:r>
              <a:rPr lang="en-GB" sz="1800" dirty="0" smtClean="0">
                <a:solidFill>
                  <a:schemeClr val="tx1"/>
                </a:solidFill>
              </a:rPr>
              <a:t>This publication has been produced with the financial assistance of the European Union. The contents of this publication are the sole responsibility of the Mare Nostrum NGO and can in no way be taken to reflect the views of the European Union.</a:t>
            </a:r>
            <a:endParaRPr lang="en-US" sz="1800" dirty="0" smtClean="0">
              <a:solidFill>
                <a:schemeClr val="tx1"/>
              </a:solidFill>
            </a:endParaRPr>
          </a:p>
          <a:p>
            <a:endParaRPr lang="en-US" dirty="0"/>
          </a:p>
        </p:txBody>
      </p:sp>
    </p:spTree>
  </p:cSld>
  <p:clrMapOvr>
    <a:masterClrMapping/>
  </p:clrMapOvr>
</p:sld>
</file>

<file path=ppt/theme/theme1.xml><?xml version="1.0" encoding="utf-8"?>
<a:theme xmlns:a="http://schemas.openxmlformats.org/drawingml/2006/main" name="Marliter Presentaion 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Marliter Presentaion template</Template>
  <TotalTime>1587</TotalTime>
  <Words>1286</Words>
  <Application>Microsoft Office PowerPoint</Application>
  <PresentationFormat>On-screen Show (4:3)</PresentationFormat>
  <Paragraphs>89</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Marliter Presentaion template</vt:lpstr>
      <vt:lpstr>CorelDRAW</vt:lpstr>
      <vt:lpstr>Slide 1</vt:lpstr>
      <vt:lpstr>Slide 2</vt:lpstr>
      <vt:lpstr>Slide 3</vt:lpstr>
      <vt:lpstr>Slide 4</vt:lpstr>
      <vt:lpstr>Waste Framework Directive (2008/98/EC)</vt:lpstr>
      <vt:lpstr>The European Union's approach to waste management is based on three main lines of action:  </vt:lpstr>
      <vt:lpstr>Packaging and Packaging Waste Directive (94/62/EC) </vt:lpstr>
      <vt:lpstr>Slide 8</vt:lpstr>
      <vt:lpstr>Slide 9</vt:lpstr>
      <vt:lpstr>Single use plastics</vt:lpstr>
      <vt:lpstr>To achieve this ambitious vision, actions are provided:</vt:lpstr>
      <vt:lpstr>Single use plastics</vt:lpstr>
      <vt:lpstr>Landfill Directive (1999/31/EC)</vt:lpstr>
      <vt:lpstr>Water Framework Directive (2000/60/EC)</vt:lpstr>
      <vt:lpstr>Urban Waste Water Treatment Directive (91/217/EEC)</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Mare Nostrum NGO Constanta, Romania</dc:title>
  <dc:creator>a_gheorghe</dc:creator>
  <cp:lastModifiedBy>Mare Nostrum Fujitsu</cp:lastModifiedBy>
  <cp:revision>222</cp:revision>
  <dcterms:created xsi:type="dcterms:W3CDTF">2018-10-25T08:28:39Z</dcterms:created>
  <dcterms:modified xsi:type="dcterms:W3CDTF">2020-04-09T14:37:55Z</dcterms:modified>
</cp:coreProperties>
</file>